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3.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7.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8.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9.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20.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21.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22.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23.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26.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27.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2"/>
  </p:notesMasterIdLst>
  <p:sldIdLst>
    <p:sldId id="257" r:id="rId3"/>
    <p:sldId id="282" r:id="rId4"/>
    <p:sldId id="259" r:id="rId5"/>
    <p:sldId id="279" r:id="rId6"/>
    <p:sldId id="266" r:id="rId7"/>
    <p:sldId id="268" r:id="rId8"/>
    <p:sldId id="306" r:id="rId9"/>
    <p:sldId id="307" r:id="rId10"/>
    <p:sldId id="309" r:id="rId11"/>
    <p:sldId id="285" r:id="rId12"/>
    <p:sldId id="265" r:id="rId13"/>
    <p:sldId id="274" r:id="rId14"/>
    <p:sldId id="275" r:id="rId15"/>
    <p:sldId id="276" r:id="rId16"/>
    <p:sldId id="284" r:id="rId17"/>
    <p:sldId id="262" r:id="rId18"/>
    <p:sldId id="313" r:id="rId19"/>
    <p:sldId id="267" r:id="rId20"/>
    <p:sldId id="319" r:id="rId21"/>
    <p:sldId id="320" r:id="rId22"/>
    <p:sldId id="321" r:id="rId23"/>
    <p:sldId id="330" r:id="rId24"/>
    <p:sldId id="317" r:id="rId25"/>
    <p:sldId id="322" r:id="rId26"/>
    <p:sldId id="283" r:id="rId27"/>
    <p:sldId id="280" r:id="rId28"/>
    <p:sldId id="325" r:id="rId29"/>
    <p:sldId id="328" r:id="rId30"/>
    <p:sldId id="261"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C22"/>
    <a:srgbClr val="00F1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12" y="540"/>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B0905-4B19-4F59-98EA-CEE2F0FB1559}" type="datetimeFigureOut">
              <a:rPr lang="zh-CN" altLang="en-US" smtClean="0"/>
              <a:t>2024/5/14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1410E-343D-4AEF-8C8D-45015784CE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1410E-343D-4AEF-8C8D-45015784CE4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1410E-343D-4AEF-8C8D-45015784CE4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BC98922-345E-4CB8-B42A-857F9F8E4031}" type="slidenum">
              <a:rPr lang="zh-CN" altLang="en-US" smtClean="0">
                <a:latin typeface="Calibri" panose="020F0502020204030204" pitchFamily="34" charset="0"/>
              </a:rPr>
              <a:t>11</a:t>
            </a:fld>
            <a:endParaRPr lang="zh-CN"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5A50B32D-6685-4D07-A741-69E9800CFF05}" type="slidenum">
              <a:rPr lang="zh-CN" altLang="en-US" smtClean="0">
                <a:latin typeface="Calibri" panose="020F0502020204030204" pitchFamily="34" charset="0"/>
              </a:rPr>
              <a:t>12</a:t>
            </a:fld>
            <a:endParaRPr lang="en-US" altLang="zh-CN">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0202547-26A6-406F-ADF5-8FEBF159E9AB}" type="slidenum">
              <a:rPr lang="zh-CN" altLang="en-US" smtClean="0">
                <a:latin typeface="Calibri" panose="020F0502020204030204" pitchFamily="34" charset="0"/>
              </a:rPr>
              <a:t>13</a:t>
            </a:fld>
            <a:endParaRPr lang="en-US" altLang="zh-CN">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60BE466-CC18-4D24-B5B8-BFB654E1C6B9}" type="slidenum">
              <a:rPr lang="zh-CN" altLang="en-US" smtClean="0">
                <a:latin typeface="Calibri" panose="020F0502020204030204" pitchFamily="34" charset="0"/>
              </a:rPr>
              <a:t>14</a:t>
            </a:fld>
            <a:endParaRPr lang="en-US" altLang="zh-CN">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1410E-343D-4AEF-8C8D-45015784CE4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6EE7E17-1B5D-442F-941F-1964190BA69F}" type="slidenum">
              <a:rPr lang="zh-CN" altLang="en-US" smtClean="0">
                <a:latin typeface="Calibri" panose="020F0502020204030204" pitchFamily="34" charset="0"/>
              </a:rPr>
              <a:t>16</a:t>
            </a:fld>
            <a:endParaRPr lang="zh-CN"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60BE466-CC18-4D24-B5B8-BFB654E1C6B9}" type="slidenum">
              <a:rPr lang="zh-CN" altLang="en-US" smtClean="0">
                <a:latin typeface="Calibri" panose="020F0502020204030204" pitchFamily="34" charset="0"/>
              </a:rPr>
              <a:t>17</a:t>
            </a:fld>
            <a:endParaRPr lang="en-US" altLang="zh-CN">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2F070DF-4ADB-468A-8298-1BBB66EED2CC}" type="slidenum">
              <a:rPr lang="zh-CN" altLang="en-US" smtClean="0">
                <a:latin typeface="Calibri" panose="020F0502020204030204" pitchFamily="34" charset="0"/>
              </a:rPr>
              <a:t>18</a:t>
            </a:fld>
            <a:endParaRPr lang="zh-CN"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2F070DF-4ADB-468A-8298-1BBB66EED2CC}" type="slidenum">
              <a:rPr lang="zh-CN" altLang="en-US" smtClean="0">
                <a:latin typeface="Calibri" panose="020F0502020204030204" pitchFamily="34" charset="0"/>
              </a:rPr>
              <a:t>19</a:t>
            </a:fld>
            <a:endParaRPr lang="zh-CN"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1410E-343D-4AEF-8C8D-45015784CE4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2F070DF-4ADB-468A-8298-1BBB66EED2CC}" type="slidenum">
              <a:rPr lang="zh-CN" altLang="en-US" smtClean="0">
                <a:latin typeface="Calibri" panose="020F0502020204030204" pitchFamily="34" charset="0"/>
              </a:rPr>
              <a:t>20</a:t>
            </a:fld>
            <a:endParaRPr lang="zh-CN"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2F070DF-4ADB-468A-8298-1BBB66EED2CC}" type="slidenum">
              <a:rPr lang="zh-CN" altLang="en-US" smtClean="0">
                <a:latin typeface="Calibri" panose="020F0502020204030204" pitchFamily="34" charset="0"/>
              </a:rPr>
              <a:t>21</a:t>
            </a:fld>
            <a:endParaRPr lang="zh-CN"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60BE466-CC18-4D24-B5B8-BFB654E1C6B9}" type="slidenum">
              <a:rPr lang="zh-CN" altLang="en-US" smtClean="0">
                <a:latin typeface="Calibri" panose="020F0502020204030204" pitchFamily="34" charset="0"/>
              </a:rPr>
              <a:t>22</a:t>
            </a:fld>
            <a:endParaRPr lang="en-US" altLang="zh-CN">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2F070DF-4ADB-468A-8298-1BBB66EED2CC}" type="slidenum">
              <a:rPr lang="zh-CN" altLang="en-US" smtClean="0">
                <a:latin typeface="Calibri" panose="020F0502020204030204" pitchFamily="34" charset="0"/>
              </a:rPr>
              <a:t>23</a:t>
            </a:fld>
            <a:endParaRPr lang="zh-CN"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2F070DF-4ADB-468A-8298-1BBB66EED2CC}" type="slidenum">
              <a:rPr lang="zh-CN" altLang="en-US" smtClean="0">
                <a:latin typeface="Calibri" panose="020F0502020204030204" pitchFamily="34" charset="0"/>
              </a:rPr>
              <a:t>24</a:t>
            </a:fld>
            <a:endParaRPr lang="zh-CN"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1410E-343D-4AEF-8C8D-45015784CE4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091E7D5E-149F-4B2F-9886-79080708673C}" type="slidenum">
              <a:rPr lang="zh-CN" altLang="en-US" smtClean="0">
                <a:latin typeface="Calibri" panose="020F0502020204030204" pitchFamily="34" charset="0"/>
              </a:rPr>
              <a:t>26</a:t>
            </a:fld>
            <a:endParaRPr lang="en-US" altLang="zh-CN">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091E7D5E-149F-4B2F-9886-79080708673C}" type="slidenum">
              <a:rPr lang="zh-CN" altLang="en-US" smtClean="0">
                <a:latin typeface="Calibri" panose="020F0502020204030204" pitchFamily="34" charset="0"/>
              </a:rPr>
              <a:t>27</a:t>
            </a:fld>
            <a:endParaRPr lang="en-US" altLang="zh-CN">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882CC28-C032-47AB-B577-1C857B0384C8}" type="slidenum">
              <a:rPr lang="zh-CN" altLang="en-US" smtClean="0">
                <a:latin typeface="Calibri" panose="020F0502020204030204" pitchFamily="34" charset="0"/>
              </a:rPr>
              <a:t>28</a:t>
            </a:fld>
            <a:endParaRPr lang="en-US" altLang="zh-CN">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1410E-343D-4AEF-8C8D-45015784CE4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1410E-343D-4AEF-8C8D-45015784CE4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DE0D098-CD2E-4202-825F-F31E43F4FCF9}" type="slidenum">
              <a:rPr lang="zh-CN" altLang="en-US" smtClean="0">
                <a:latin typeface="Calibri" panose="020F0502020204030204" pitchFamily="34" charset="0"/>
              </a:rPr>
              <a:t>4</a:t>
            </a:fld>
            <a:endParaRPr lang="en-US" altLang="zh-CN">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8A5C0C79-FB99-4C21-9186-BB8B85DCA335}" type="slidenum">
              <a:rPr lang="zh-CN" altLang="en-US" smtClean="0">
                <a:latin typeface="Calibri" panose="020F0502020204030204" pitchFamily="34" charset="0"/>
              </a:rPr>
              <a:t>5</a:t>
            </a:fld>
            <a:endParaRPr lang="zh-CN"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F0D6DBF9-2DAC-4BBE-9D1B-9563E6B00CD8}" type="slidenum">
              <a:rPr lang="zh-CN" altLang="en-US" smtClean="0">
                <a:latin typeface="Calibri" panose="020F0502020204030204" pitchFamily="34" charset="0"/>
              </a:rPr>
              <a:t>6</a:t>
            </a:fld>
            <a:endParaRPr lang="zh-CN"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D7F7D596-F992-450F-B9F1-5C6DCC346CCA}" type="slidenum">
              <a:rPr lang="zh-CN" altLang="en-US" smtClean="0">
                <a:latin typeface="Calibri" panose="020F0502020204030204" pitchFamily="34" charset="0"/>
              </a:rPr>
              <a:t>7</a:t>
            </a:fld>
            <a:endParaRPr lang="zh-CN"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BC98922-345E-4CB8-B42A-857F9F8E4031}" type="slidenum">
              <a:rPr lang="zh-CN" altLang="en-US" smtClean="0">
                <a:latin typeface="Calibri" panose="020F0502020204030204" pitchFamily="34" charset="0"/>
              </a:rPr>
              <a:t>8</a:t>
            </a:fld>
            <a:endParaRPr lang="zh-CN"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D7F7D596-F992-450F-B9F1-5C6DCC346CCA}" type="slidenum">
              <a:rPr lang="zh-CN" altLang="en-US" smtClean="0">
                <a:latin typeface="Calibri" panose="020F0502020204030204" pitchFamily="34" charset="0"/>
              </a:rPr>
              <a:t>9</a:t>
            </a:fld>
            <a:endParaRPr lang="zh-CN"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484" b="1484"/>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任意多边形 11"/>
          <p:cNvSpPr>
            <a:spLocks noGrp="1"/>
          </p:cNvSpPr>
          <p:nvPr>
            <p:ph type="pic" sz="quarter" idx="10"/>
          </p:nvPr>
        </p:nvSpPr>
        <p:spPr>
          <a:xfrm>
            <a:off x="1633539" y="2947989"/>
            <a:ext cx="1468438" cy="1468438"/>
          </a:xfrm>
          <a:custGeom>
            <a:avLst/>
            <a:gdLst>
              <a:gd name="connsiteX0" fmla="*/ 734219 w 1468438"/>
              <a:gd name="connsiteY0" fmla="*/ 0 h 1468438"/>
              <a:gd name="connsiteX1" fmla="*/ 1468438 w 1468438"/>
              <a:gd name="connsiteY1" fmla="*/ 734219 h 1468438"/>
              <a:gd name="connsiteX2" fmla="*/ 734219 w 1468438"/>
              <a:gd name="connsiteY2" fmla="*/ 1468438 h 1468438"/>
              <a:gd name="connsiteX3" fmla="*/ 0 w 1468438"/>
              <a:gd name="connsiteY3" fmla="*/ 734219 h 1468438"/>
              <a:gd name="connsiteX4" fmla="*/ 734219 w 1468438"/>
              <a:gd name="connsiteY4" fmla="*/ 0 h 146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438" h="1468438">
                <a:moveTo>
                  <a:pt x="734219" y="0"/>
                </a:moveTo>
                <a:cubicBezTo>
                  <a:pt x="1139717" y="0"/>
                  <a:pt x="1468438" y="328721"/>
                  <a:pt x="1468438" y="734219"/>
                </a:cubicBezTo>
                <a:cubicBezTo>
                  <a:pt x="1468438" y="1139717"/>
                  <a:pt x="1139717" y="1468438"/>
                  <a:pt x="734219" y="1468438"/>
                </a:cubicBezTo>
                <a:cubicBezTo>
                  <a:pt x="328721" y="1468438"/>
                  <a:pt x="0" y="1139717"/>
                  <a:pt x="0" y="734219"/>
                </a:cubicBezTo>
                <a:cubicBezTo>
                  <a:pt x="0" y="328721"/>
                  <a:pt x="328721" y="0"/>
                  <a:pt x="734219" y="0"/>
                </a:cubicBezTo>
                <a:close/>
              </a:path>
            </a:pathLst>
          </a:custGeom>
        </p:spPr>
        <p:txBody>
          <a:bodyPr wrap="square">
            <a:noAutofit/>
          </a:bodyPr>
          <a:lstStyle/>
          <a:p>
            <a:endParaRPr lang="zh-CN" altLang="en-US"/>
          </a:p>
        </p:txBody>
      </p:sp>
      <p:sp>
        <p:nvSpPr>
          <p:cNvPr id="13" name="任意多边形 12"/>
          <p:cNvSpPr>
            <a:spLocks noGrp="1"/>
          </p:cNvSpPr>
          <p:nvPr>
            <p:ph type="pic" sz="quarter" idx="11"/>
          </p:nvPr>
        </p:nvSpPr>
        <p:spPr>
          <a:xfrm>
            <a:off x="4164013" y="1965326"/>
            <a:ext cx="844550" cy="842964"/>
          </a:xfrm>
          <a:custGeom>
            <a:avLst/>
            <a:gdLst>
              <a:gd name="connsiteX0" fmla="*/ 422275 w 844550"/>
              <a:gd name="connsiteY0" fmla="*/ 0 h 842964"/>
              <a:gd name="connsiteX1" fmla="*/ 844550 w 844550"/>
              <a:gd name="connsiteY1" fmla="*/ 421482 h 842964"/>
              <a:gd name="connsiteX2" fmla="*/ 422275 w 844550"/>
              <a:gd name="connsiteY2" fmla="*/ 842964 h 842964"/>
              <a:gd name="connsiteX3" fmla="*/ 0 w 844550"/>
              <a:gd name="connsiteY3" fmla="*/ 421482 h 842964"/>
              <a:gd name="connsiteX4" fmla="*/ 422275 w 844550"/>
              <a:gd name="connsiteY4" fmla="*/ 0 h 842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550" h="842964">
                <a:moveTo>
                  <a:pt x="422275" y="0"/>
                </a:moveTo>
                <a:cubicBezTo>
                  <a:pt x="655491" y="0"/>
                  <a:pt x="844550" y="188704"/>
                  <a:pt x="844550" y="421482"/>
                </a:cubicBezTo>
                <a:cubicBezTo>
                  <a:pt x="844550" y="654260"/>
                  <a:pt x="655491" y="842964"/>
                  <a:pt x="422275" y="842964"/>
                </a:cubicBezTo>
                <a:cubicBezTo>
                  <a:pt x="189059" y="842964"/>
                  <a:pt x="0" y="654260"/>
                  <a:pt x="0" y="421482"/>
                </a:cubicBezTo>
                <a:cubicBezTo>
                  <a:pt x="0" y="188704"/>
                  <a:pt x="189059" y="0"/>
                  <a:pt x="422275" y="0"/>
                </a:cubicBezTo>
                <a:close/>
              </a:path>
            </a:pathLst>
          </a:custGeom>
        </p:spPr>
        <p:txBody>
          <a:bodyPr wrap="square">
            <a:noAutofit/>
          </a:bodyPr>
          <a:lstStyle/>
          <a:p>
            <a:endParaRPr lang="zh-CN" altLang="en-US"/>
          </a:p>
        </p:txBody>
      </p:sp>
      <p:sp>
        <p:nvSpPr>
          <p:cNvPr id="14" name="任意多边形 13"/>
          <p:cNvSpPr>
            <a:spLocks noGrp="1"/>
          </p:cNvSpPr>
          <p:nvPr>
            <p:ph type="pic" sz="quarter" idx="12"/>
          </p:nvPr>
        </p:nvSpPr>
        <p:spPr>
          <a:xfrm>
            <a:off x="4487863" y="3333751"/>
            <a:ext cx="842962" cy="842964"/>
          </a:xfrm>
          <a:custGeom>
            <a:avLst/>
            <a:gdLst>
              <a:gd name="connsiteX0" fmla="*/ 421481 w 842962"/>
              <a:gd name="connsiteY0" fmla="*/ 0 h 842964"/>
              <a:gd name="connsiteX1" fmla="*/ 842962 w 842962"/>
              <a:gd name="connsiteY1" fmla="*/ 421482 h 842964"/>
              <a:gd name="connsiteX2" fmla="*/ 421481 w 842962"/>
              <a:gd name="connsiteY2" fmla="*/ 842964 h 842964"/>
              <a:gd name="connsiteX3" fmla="*/ 0 w 842962"/>
              <a:gd name="connsiteY3" fmla="*/ 421482 h 842964"/>
              <a:gd name="connsiteX4" fmla="*/ 421481 w 842962"/>
              <a:gd name="connsiteY4" fmla="*/ 0 h 842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 h="842964">
                <a:moveTo>
                  <a:pt x="421481" y="0"/>
                </a:moveTo>
                <a:cubicBezTo>
                  <a:pt x="654259" y="0"/>
                  <a:pt x="842962" y="188704"/>
                  <a:pt x="842962" y="421482"/>
                </a:cubicBezTo>
                <a:cubicBezTo>
                  <a:pt x="842962" y="654260"/>
                  <a:pt x="654259" y="842964"/>
                  <a:pt x="421481" y="842964"/>
                </a:cubicBezTo>
                <a:cubicBezTo>
                  <a:pt x="188703" y="842964"/>
                  <a:pt x="0" y="654260"/>
                  <a:pt x="0" y="421482"/>
                </a:cubicBezTo>
                <a:cubicBezTo>
                  <a:pt x="0" y="188704"/>
                  <a:pt x="188703" y="0"/>
                  <a:pt x="421481" y="0"/>
                </a:cubicBezTo>
                <a:close/>
              </a:path>
            </a:pathLst>
          </a:custGeom>
        </p:spPr>
        <p:txBody>
          <a:bodyPr wrap="square">
            <a:noAutofit/>
          </a:bodyPr>
          <a:lstStyle/>
          <a:p>
            <a:endParaRPr lang="zh-CN" altLang="en-US"/>
          </a:p>
        </p:txBody>
      </p:sp>
      <p:sp>
        <p:nvSpPr>
          <p:cNvPr id="15" name="任意多边形 14"/>
          <p:cNvSpPr>
            <a:spLocks noGrp="1"/>
          </p:cNvSpPr>
          <p:nvPr>
            <p:ph type="pic" sz="quarter" idx="13"/>
          </p:nvPr>
        </p:nvSpPr>
        <p:spPr>
          <a:xfrm>
            <a:off x="4081463" y="4779963"/>
            <a:ext cx="842962" cy="842962"/>
          </a:xfrm>
          <a:custGeom>
            <a:avLst/>
            <a:gdLst>
              <a:gd name="connsiteX0" fmla="*/ 421481 w 842962"/>
              <a:gd name="connsiteY0" fmla="*/ 0 h 842962"/>
              <a:gd name="connsiteX1" fmla="*/ 842962 w 842962"/>
              <a:gd name="connsiteY1" fmla="*/ 421481 h 842962"/>
              <a:gd name="connsiteX2" fmla="*/ 421481 w 842962"/>
              <a:gd name="connsiteY2" fmla="*/ 842962 h 842962"/>
              <a:gd name="connsiteX3" fmla="*/ 0 w 842962"/>
              <a:gd name="connsiteY3" fmla="*/ 421481 h 842962"/>
              <a:gd name="connsiteX4" fmla="*/ 421481 w 842962"/>
              <a:gd name="connsiteY4" fmla="*/ 0 h 84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 h="842962">
                <a:moveTo>
                  <a:pt x="421481" y="0"/>
                </a:moveTo>
                <a:cubicBezTo>
                  <a:pt x="654259" y="0"/>
                  <a:pt x="842962" y="188703"/>
                  <a:pt x="842962" y="421481"/>
                </a:cubicBezTo>
                <a:cubicBezTo>
                  <a:pt x="842962" y="654259"/>
                  <a:pt x="654259" y="842962"/>
                  <a:pt x="421481" y="842962"/>
                </a:cubicBezTo>
                <a:cubicBezTo>
                  <a:pt x="188703" y="842962"/>
                  <a:pt x="0" y="654259"/>
                  <a:pt x="0" y="421481"/>
                </a:cubicBezTo>
                <a:cubicBezTo>
                  <a:pt x="0" y="188703"/>
                  <a:pt x="188703" y="0"/>
                  <a:pt x="421481"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任意多边形 9"/>
          <p:cNvSpPr>
            <a:spLocks noGrp="1"/>
          </p:cNvSpPr>
          <p:nvPr>
            <p:ph type="pic" sz="quarter" idx="10"/>
          </p:nvPr>
        </p:nvSpPr>
        <p:spPr>
          <a:xfrm>
            <a:off x="3812721" y="1808164"/>
            <a:ext cx="1387614" cy="1345505"/>
          </a:xfrm>
          <a:custGeom>
            <a:avLst/>
            <a:gdLst>
              <a:gd name="connsiteX0" fmla="*/ 0 w 1387614"/>
              <a:gd name="connsiteY0" fmla="*/ 0 h 1345505"/>
              <a:gd name="connsiteX1" fmla="*/ 1387614 w 1387614"/>
              <a:gd name="connsiteY1" fmla="*/ 0 h 1345505"/>
              <a:gd name="connsiteX2" fmla="*/ 1387614 w 1387614"/>
              <a:gd name="connsiteY2" fmla="*/ 1345505 h 1345505"/>
              <a:gd name="connsiteX3" fmla="*/ 0 w 1387614"/>
              <a:gd name="connsiteY3" fmla="*/ 1345505 h 1345505"/>
            </a:gdLst>
            <a:ahLst/>
            <a:cxnLst>
              <a:cxn ang="0">
                <a:pos x="connsiteX0" y="connsiteY0"/>
              </a:cxn>
              <a:cxn ang="0">
                <a:pos x="connsiteX1" y="connsiteY1"/>
              </a:cxn>
              <a:cxn ang="0">
                <a:pos x="connsiteX2" y="connsiteY2"/>
              </a:cxn>
              <a:cxn ang="0">
                <a:pos x="connsiteX3" y="connsiteY3"/>
              </a:cxn>
            </a:cxnLst>
            <a:rect l="l" t="t" r="r" b="b"/>
            <a:pathLst>
              <a:path w="1387614" h="1345505">
                <a:moveTo>
                  <a:pt x="0" y="0"/>
                </a:moveTo>
                <a:lnTo>
                  <a:pt x="1387614" y="0"/>
                </a:lnTo>
                <a:lnTo>
                  <a:pt x="1387614" y="1345505"/>
                </a:lnTo>
                <a:lnTo>
                  <a:pt x="0" y="1345505"/>
                </a:lnTo>
                <a:close/>
              </a:path>
            </a:pathLst>
          </a:custGeom>
          <a:ln w="19050">
            <a:solidFill>
              <a:schemeClr val="accent1"/>
            </a:solidFill>
          </a:ln>
        </p:spPr>
        <p:txBody>
          <a:bodyPr wrap="square">
            <a:noAutofit/>
          </a:bodyPr>
          <a:lstStyle/>
          <a:p>
            <a:endParaRPr lang="zh-CN" altLang="en-US"/>
          </a:p>
        </p:txBody>
      </p:sp>
      <p:sp>
        <p:nvSpPr>
          <p:cNvPr id="11" name="任意多边形 10"/>
          <p:cNvSpPr>
            <a:spLocks noGrp="1"/>
          </p:cNvSpPr>
          <p:nvPr>
            <p:ph type="pic" sz="quarter" idx="11"/>
          </p:nvPr>
        </p:nvSpPr>
        <p:spPr>
          <a:xfrm>
            <a:off x="5411887" y="1808164"/>
            <a:ext cx="1387614" cy="1345505"/>
          </a:xfrm>
          <a:custGeom>
            <a:avLst/>
            <a:gdLst>
              <a:gd name="connsiteX0" fmla="*/ 0 w 1387614"/>
              <a:gd name="connsiteY0" fmla="*/ 0 h 1345505"/>
              <a:gd name="connsiteX1" fmla="*/ 1387614 w 1387614"/>
              <a:gd name="connsiteY1" fmla="*/ 0 h 1345505"/>
              <a:gd name="connsiteX2" fmla="*/ 1387614 w 1387614"/>
              <a:gd name="connsiteY2" fmla="*/ 1345505 h 1345505"/>
              <a:gd name="connsiteX3" fmla="*/ 0 w 1387614"/>
              <a:gd name="connsiteY3" fmla="*/ 1345505 h 1345505"/>
            </a:gdLst>
            <a:ahLst/>
            <a:cxnLst>
              <a:cxn ang="0">
                <a:pos x="connsiteX0" y="connsiteY0"/>
              </a:cxn>
              <a:cxn ang="0">
                <a:pos x="connsiteX1" y="connsiteY1"/>
              </a:cxn>
              <a:cxn ang="0">
                <a:pos x="connsiteX2" y="connsiteY2"/>
              </a:cxn>
              <a:cxn ang="0">
                <a:pos x="connsiteX3" y="connsiteY3"/>
              </a:cxn>
            </a:cxnLst>
            <a:rect l="l" t="t" r="r" b="b"/>
            <a:pathLst>
              <a:path w="1387614" h="1345505">
                <a:moveTo>
                  <a:pt x="0" y="0"/>
                </a:moveTo>
                <a:lnTo>
                  <a:pt x="1387614" y="0"/>
                </a:lnTo>
                <a:lnTo>
                  <a:pt x="1387614" y="1345505"/>
                </a:lnTo>
                <a:lnTo>
                  <a:pt x="0" y="1345505"/>
                </a:lnTo>
                <a:close/>
              </a:path>
            </a:pathLst>
          </a:custGeom>
          <a:ln w="19050">
            <a:solidFill>
              <a:schemeClr val="accent1"/>
            </a:solidFill>
          </a:ln>
        </p:spPr>
        <p:txBody>
          <a:bodyPr wrap="square">
            <a:noAutofit/>
          </a:bodyPr>
          <a:lstStyle/>
          <a:p>
            <a:endParaRPr lang="zh-CN" altLang="en-US" dirty="0"/>
          </a:p>
        </p:txBody>
      </p:sp>
      <p:sp>
        <p:nvSpPr>
          <p:cNvPr id="12" name="任意多边形 11"/>
          <p:cNvSpPr>
            <a:spLocks noGrp="1"/>
          </p:cNvSpPr>
          <p:nvPr>
            <p:ph type="pic" sz="quarter" idx="12"/>
          </p:nvPr>
        </p:nvSpPr>
        <p:spPr>
          <a:xfrm>
            <a:off x="7011052" y="1828216"/>
            <a:ext cx="1387614" cy="1345505"/>
          </a:xfrm>
          <a:custGeom>
            <a:avLst/>
            <a:gdLst>
              <a:gd name="connsiteX0" fmla="*/ 0 w 1387614"/>
              <a:gd name="connsiteY0" fmla="*/ 0 h 1345505"/>
              <a:gd name="connsiteX1" fmla="*/ 1387614 w 1387614"/>
              <a:gd name="connsiteY1" fmla="*/ 0 h 1345505"/>
              <a:gd name="connsiteX2" fmla="*/ 1387614 w 1387614"/>
              <a:gd name="connsiteY2" fmla="*/ 1345505 h 1345505"/>
              <a:gd name="connsiteX3" fmla="*/ 0 w 1387614"/>
              <a:gd name="connsiteY3" fmla="*/ 1345505 h 1345505"/>
            </a:gdLst>
            <a:ahLst/>
            <a:cxnLst>
              <a:cxn ang="0">
                <a:pos x="connsiteX0" y="connsiteY0"/>
              </a:cxn>
              <a:cxn ang="0">
                <a:pos x="connsiteX1" y="connsiteY1"/>
              </a:cxn>
              <a:cxn ang="0">
                <a:pos x="connsiteX2" y="connsiteY2"/>
              </a:cxn>
              <a:cxn ang="0">
                <a:pos x="connsiteX3" y="connsiteY3"/>
              </a:cxn>
            </a:cxnLst>
            <a:rect l="l" t="t" r="r" b="b"/>
            <a:pathLst>
              <a:path w="1387614" h="1345505">
                <a:moveTo>
                  <a:pt x="0" y="0"/>
                </a:moveTo>
                <a:lnTo>
                  <a:pt x="1387614" y="0"/>
                </a:lnTo>
                <a:lnTo>
                  <a:pt x="1387614" y="1345505"/>
                </a:lnTo>
                <a:lnTo>
                  <a:pt x="0" y="1345505"/>
                </a:lnTo>
                <a:close/>
              </a:path>
            </a:pathLst>
          </a:custGeom>
          <a:ln w="19050">
            <a:solidFill>
              <a:schemeClr val="accent1"/>
            </a:solidFill>
          </a:ln>
        </p:spPr>
        <p:txBody>
          <a:bodyPr wrap="square">
            <a:no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任意多边形 9"/>
          <p:cNvSpPr>
            <a:spLocks noGrp="1"/>
          </p:cNvSpPr>
          <p:nvPr>
            <p:ph type="pic" sz="quarter" idx="10"/>
          </p:nvPr>
        </p:nvSpPr>
        <p:spPr>
          <a:xfrm>
            <a:off x="2687302" y="2300663"/>
            <a:ext cx="1707283" cy="1705328"/>
          </a:xfrm>
          <a:custGeom>
            <a:avLst/>
            <a:gdLst>
              <a:gd name="connsiteX0" fmla="*/ 853642 w 1707283"/>
              <a:gd name="connsiteY0" fmla="*/ 0 h 1705328"/>
              <a:gd name="connsiteX1" fmla="*/ 1707283 w 1707283"/>
              <a:gd name="connsiteY1" fmla="*/ 852663 h 1705328"/>
              <a:gd name="connsiteX2" fmla="*/ 853642 w 1707283"/>
              <a:gd name="connsiteY2" fmla="*/ 1705328 h 1705328"/>
              <a:gd name="connsiteX3" fmla="*/ 0 w 1707283"/>
              <a:gd name="connsiteY3" fmla="*/ 852664 h 1705328"/>
            </a:gdLst>
            <a:ahLst/>
            <a:cxnLst>
              <a:cxn ang="0">
                <a:pos x="connsiteX0" y="connsiteY0"/>
              </a:cxn>
              <a:cxn ang="0">
                <a:pos x="connsiteX1" y="connsiteY1"/>
              </a:cxn>
              <a:cxn ang="0">
                <a:pos x="connsiteX2" y="connsiteY2"/>
              </a:cxn>
              <a:cxn ang="0">
                <a:pos x="connsiteX3" y="connsiteY3"/>
              </a:cxn>
            </a:cxnLst>
            <a:rect l="l" t="t" r="r" b="b"/>
            <a:pathLst>
              <a:path w="1707283" h="1705328">
                <a:moveTo>
                  <a:pt x="853642" y="0"/>
                </a:moveTo>
                <a:lnTo>
                  <a:pt x="1707283" y="852663"/>
                </a:lnTo>
                <a:lnTo>
                  <a:pt x="853642" y="1705328"/>
                </a:lnTo>
                <a:lnTo>
                  <a:pt x="0" y="852664"/>
                </a:lnTo>
                <a:close/>
              </a:path>
            </a:pathLst>
          </a:custGeom>
        </p:spPr>
        <p:txBody>
          <a:bodyPr wrap="square">
            <a:noAutofit/>
          </a:bodyPr>
          <a:lstStyle/>
          <a:p>
            <a:endParaRPr lang="zh-CN" altLang="en-US"/>
          </a:p>
        </p:txBody>
      </p:sp>
      <p:sp>
        <p:nvSpPr>
          <p:cNvPr id="11" name="任意多边形 10"/>
          <p:cNvSpPr>
            <a:spLocks noGrp="1"/>
          </p:cNvSpPr>
          <p:nvPr>
            <p:ph type="pic" sz="quarter" idx="11"/>
          </p:nvPr>
        </p:nvSpPr>
        <p:spPr>
          <a:xfrm>
            <a:off x="5235514" y="2300663"/>
            <a:ext cx="1707284" cy="1705328"/>
          </a:xfrm>
          <a:custGeom>
            <a:avLst/>
            <a:gdLst>
              <a:gd name="connsiteX0" fmla="*/ 853642 w 1707284"/>
              <a:gd name="connsiteY0" fmla="*/ 0 h 1705328"/>
              <a:gd name="connsiteX1" fmla="*/ 1707284 w 1707284"/>
              <a:gd name="connsiteY1" fmla="*/ 852663 h 1705328"/>
              <a:gd name="connsiteX2" fmla="*/ 853642 w 1707284"/>
              <a:gd name="connsiteY2" fmla="*/ 1705328 h 1705328"/>
              <a:gd name="connsiteX3" fmla="*/ 0 w 1707284"/>
              <a:gd name="connsiteY3" fmla="*/ 852664 h 1705328"/>
            </a:gdLst>
            <a:ahLst/>
            <a:cxnLst>
              <a:cxn ang="0">
                <a:pos x="connsiteX0" y="connsiteY0"/>
              </a:cxn>
              <a:cxn ang="0">
                <a:pos x="connsiteX1" y="connsiteY1"/>
              </a:cxn>
              <a:cxn ang="0">
                <a:pos x="connsiteX2" y="connsiteY2"/>
              </a:cxn>
              <a:cxn ang="0">
                <a:pos x="connsiteX3" y="connsiteY3"/>
              </a:cxn>
            </a:cxnLst>
            <a:rect l="l" t="t" r="r" b="b"/>
            <a:pathLst>
              <a:path w="1707284" h="1705328">
                <a:moveTo>
                  <a:pt x="853642" y="0"/>
                </a:moveTo>
                <a:lnTo>
                  <a:pt x="1707284" y="852663"/>
                </a:lnTo>
                <a:lnTo>
                  <a:pt x="853642" y="1705328"/>
                </a:lnTo>
                <a:lnTo>
                  <a:pt x="0" y="852664"/>
                </a:lnTo>
                <a:close/>
              </a:path>
            </a:pathLst>
          </a:custGeom>
        </p:spPr>
        <p:txBody>
          <a:bodyPr wrap="square">
            <a:noAutofit/>
          </a:bodyPr>
          <a:lstStyle/>
          <a:p>
            <a:endParaRPr lang="zh-CN" altLang="en-US" dirty="0"/>
          </a:p>
        </p:txBody>
      </p:sp>
      <p:sp>
        <p:nvSpPr>
          <p:cNvPr id="12" name="任意多边形 11"/>
          <p:cNvSpPr>
            <a:spLocks noGrp="1"/>
          </p:cNvSpPr>
          <p:nvPr>
            <p:ph type="pic" sz="quarter" idx="12"/>
          </p:nvPr>
        </p:nvSpPr>
        <p:spPr>
          <a:xfrm>
            <a:off x="7770038" y="2300663"/>
            <a:ext cx="1705328" cy="1705328"/>
          </a:xfrm>
          <a:custGeom>
            <a:avLst/>
            <a:gdLst>
              <a:gd name="connsiteX0" fmla="*/ 852664 w 1705328"/>
              <a:gd name="connsiteY0" fmla="*/ 0 h 1705328"/>
              <a:gd name="connsiteX1" fmla="*/ 1705328 w 1705328"/>
              <a:gd name="connsiteY1" fmla="*/ 852663 h 1705328"/>
              <a:gd name="connsiteX2" fmla="*/ 852664 w 1705328"/>
              <a:gd name="connsiteY2" fmla="*/ 1705328 h 1705328"/>
              <a:gd name="connsiteX3" fmla="*/ 0 w 1705328"/>
              <a:gd name="connsiteY3" fmla="*/ 852664 h 1705328"/>
            </a:gdLst>
            <a:ahLst/>
            <a:cxnLst>
              <a:cxn ang="0">
                <a:pos x="connsiteX0" y="connsiteY0"/>
              </a:cxn>
              <a:cxn ang="0">
                <a:pos x="connsiteX1" y="connsiteY1"/>
              </a:cxn>
              <a:cxn ang="0">
                <a:pos x="connsiteX2" y="connsiteY2"/>
              </a:cxn>
              <a:cxn ang="0">
                <a:pos x="connsiteX3" y="connsiteY3"/>
              </a:cxn>
            </a:cxnLst>
            <a:rect l="l" t="t" r="r" b="b"/>
            <a:pathLst>
              <a:path w="1705328" h="1705328">
                <a:moveTo>
                  <a:pt x="852664" y="0"/>
                </a:moveTo>
                <a:lnTo>
                  <a:pt x="1705328" y="852663"/>
                </a:lnTo>
                <a:lnTo>
                  <a:pt x="852664" y="1705328"/>
                </a:lnTo>
                <a:lnTo>
                  <a:pt x="0" y="85266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456D8E0A-8D6B-4BBC-8503-16D216EB1A3F}" type="datetimeFigureOut">
              <a:rPr lang="zh-CN" altLang="en-US"/>
              <a:t>2024/5/14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5198D73-D600-4CFD-8214-A201331AB0B8}"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任意多边形 11"/>
          <p:cNvSpPr>
            <a:spLocks noGrp="1"/>
          </p:cNvSpPr>
          <p:nvPr>
            <p:ph type="pic" sz="quarter" idx="10"/>
          </p:nvPr>
        </p:nvSpPr>
        <p:spPr>
          <a:xfrm>
            <a:off x="1633539" y="2947989"/>
            <a:ext cx="1468438" cy="1468438"/>
          </a:xfrm>
          <a:custGeom>
            <a:avLst/>
            <a:gdLst>
              <a:gd name="connsiteX0" fmla="*/ 734219 w 1468438"/>
              <a:gd name="connsiteY0" fmla="*/ 0 h 1468438"/>
              <a:gd name="connsiteX1" fmla="*/ 1468438 w 1468438"/>
              <a:gd name="connsiteY1" fmla="*/ 734219 h 1468438"/>
              <a:gd name="connsiteX2" fmla="*/ 734219 w 1468438"/>
              <a:gd name="connsiteY2" fmla="*/ 1468438 h 1468438"/>
              <a:gd name="connsiteX3" fmla="*/ 0 w 1468438"/>
              <a:gd name="connsiteY3" fmla="*/ 734219 h 1468438"/>
              <a:gd name="connsiteX4" fmla="*/ 734219 w 1468438"/>
              <a:gd name="connsiteY4" fmla="*/ 0 h 146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438" h="1468438">
                <a:moveTo>
                  <a:pt x="734219" y="0"/>
                </a:moveTo>
                <a:cubicBezTo>
                  <a:pt x="1139717" y="0"/>
                  <a:pt x="1468438" y="328721"/>
                  <a:pt x="1468438" y="734219"/>
                </a:cubicBezTo>
                <a:cubicBezTo>
                  <a:pt x="1468438" y="1139717"/>
                  <a:pt x="1139717" y="1468438"/>
                  <a:pt x="734219" y="1468438"/>
                </a:cubicBezTo>
                <a:cubicBezTo>
                  <a:pt x="328721" y="1468438"/>
                  <a:pt x="0" y="1139717"/>
                  <a:pt x="0" y="734219"/>
                </a:cubicBezTo>
                <a:cubicBezTo>
                  <a:pt x="0" y="328721"/>
                  <a:pt x="328721" y="0"/>
                  <a:pt x="734219" y="0"/>
                </a:cubicBezTo>
                <a:close/>
              </a:path>
            </a:pathLst>
          </a:custGeom>
        </p:spPr>
        <p:txBody>
          <a:bodyPr wrap="square">
            <a:noAutofit/>
          </a:bodyPr>
          <a:lstStyle/>
          <a:p>
            <a:endParaRPr lang="zh-CN" altLang="en-US"/>
          </a:p>
        </p:txBody>
      </p:sp>
      <p:sp>
        <p:nvSpPr>
          <p:cNvPr id="13" name="任意多边形 12"/>
          <p:cNvSpPr>
            <a:spLocks noGrp="1"/>
          </p:cNvSpPr>
          <p:nvPr>
            <p:ph type="pic" sz="quarter" idx="11"/>
          </p:nvPr>
        </p:nvSpPr>
        <p:spPr>
          <a:xfrm>
            <a:off x="4164013" y="1965326"/>
            <a:ext cx="844550" cy="842964"/>
          </a:xfrm>
          <a:custGeom>
            <a:avLst/>
            <a:gdLst>
              <a:gd name="connsiteX0" fmla="*/ 422275 w 844550"/>
              <a:gd name="connsiteY0" fmla="*/ 0 h 842964"/>
              <a:gd name="connsiteX1" fmla="*/ 844550 w 844550"/>
              <a:gd name="connsiteY1" fmla="*/ 421482 h 842964"/>
              <a:gd name="connsiteX2" fmla="*/ 422275 w 844550"/>
              <a:gd name="connsiteY2" fmla="*/ 842964 h 842964"/>
              <a:gd name="connsiteX3" fmla="*/ 0 w 844550"/>
              <a:gd name="connsiteY3" fmla="*/ 421482 h 842964"/>
              <a:gd name="connsiteX4" fmla="*/ 422275 w 844550"/>
              <a:gd name="connsiteY4" fmla="*/ 0 h 842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550" h="842964">
                <a:moveTo>
                  <a:pt x="422275" y="0"/>
                </a:moveTo>
                <a:cubicBezTo>
                  <a:pt x="655491" y="0"/>
                  <a:pt x="844550" y="188704"/>
                  <a:pt x="844550" y="421482"/>
                </a:cubicBezTo>
                <a:cubicBezTo>
                  <a:pt x="844550" y="654260"/>
                  <a:pt x="655491" y="842964"/>
                  <a:pt x="422275" y="842964"/>
                </a:cubicBezTo>
                <a:cubicBezTo>
                  <a:pt x="189059" y="842964"/>
                  <a:pt x="0" y="654260"/>
                  <a:pt x="0" y="421482"/>
                </a:cubicBezTo>
                <a:cubicBezTo>
                  <a:pt x="0" y="188704"/>
                  <a:pt x="189059" y="0"/>
                  <a:pt x="422275" y="0"/>
                </a:cubicBezTo>
                <a:close/>
              </a:path>
            </a:pathLst>
          </a:custGeom>
        </p:spPr>
        <p:txBody>
          <a:bodyPr wrap="square">
            <a:noAutofit/>
          </a:bodyPr>
          <a:lstStyle/>
          <a:p>
            <a:endParaRPr lang="zh-CN" altLang="en-US"/>
          </a:p>
        </p:txBody>
      </p:sp>
      <p:sp>
        <p:nvSpPr>
          <p:cNvPr id="14" name="任意多边形 13"/>
          <p:cNvSpPr>
            <a:spLocks noGrp="1"/>
          </p:cNvSpPr>
          <p:nvPr>
            <p:ph type="pic" sz="quarter" idx="12"/>
          </p:nvPr>
        </p:nvSpPr>
        <p:spPr>
          <a:xfrm>
            <a:off x="4487863" y="3333751"/>
            <a:ext cx="842962" cy="842964"/>
          </a:xfrm>
          <a:custGeom>
            <a:avLst/>
            <a:gdLst>
              <a:gd name="connsiteX0" fmla="*/ 421481 w 842962"/>
              <a:gd name="connsiteY0" fmla="*/ 0 h 842964"/>
              <a:gd name="connsiteX1" fmla="*/ 842962 w 842962"/>
              <a:gd name="connsiteY1" fmla="*/ 421482 h 842964"/>
              <a:gd name="connsiteX2" fmla="*/ 421481 w 842962"/>
              <a:gd name="connsiteY2" fmla="*/ 842964 h 842964"/>
              <a:gd name="connsiteX3" fmla="*/ 0 w 842962"/>
              <a:gd name="connsiteY3" fmla="*/ 421482 h 842964"/>
              <a:gd name="connsiteX4" fmla="*/ 421481 w 842962"/>
              <a:gd name="connsiteY4" fmla="*/ 0 h 842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 h="842964">
                <a:moveTo>
                  <a:pt x="421481" y="0"/>
                </a:moveTo>
                <a:cubicBezTo>
                  <a:pt x="654259" y="0"/>
                  <a:pt x="842962" y="188704"/>
                  <a:pt x="842962" y="421482"/>
                </a:cubicBezTo>
                <a:cubicBezTo>
                  <a:pt x="842962" y="654260"/>
                  <a:pt x="654259" y="842964"/>
                  <a:pt x="421481" y="842964"/>
                </a:cubicBezTo>
                <a:cubicBezTo>
                  <a:pt x="188703" y="842964"/>
                  <a:pt x="0" y="654260"/>
                  <a:pt x="0" y="421482"/>
                </a:cubicBezTo>
                <a:cubicBezTo>
                  <a:pt x="0" y="188704"/>
                  <a:pt x="188703" y="0"/>
                  <a:pt x="421481" y="0"/>
                </a:cubicBezTo>
                <a:close/>
              </a:path>
            </a:pathLst>
          </a:custGeom>
        </p:spPr>
        <p:txBody>
          <a:bodyPr wrap="square">
            <a:noAutofit/>
          </a:bodyPr>
          <a:lstStyle/>
          <a:p>
            <a:endParaRPr lang="zh-CN" altLang="en-US"/>
          </a:p>
        </p:txBody>
      </p:sp>
      <p:sp>
        <p:nvSpPr>
          <p:cNvPr id="15" name="任意多边形 14"/>
          <p:cNvSpPr>
            <a:spLocks noGrp="1"/>
          </p:cNvSpPr>
          <p:nvPr>
            <p:ph type="pic" sz="quarter" idx="13"/>
          </p:nvPr>
        </p:nvSpPr>
        <p:spPr>
          <a:xfrm>
            <a:off x="4081463" y="4779963"/>
            <a:ext cx="842962" cy="842962"/>
          </a:xfrm>
          <a:custGeom>
            <a:avLst/>
            <a:gdLst>
              <a:gd name="connsiteX0" fmla="*/ 421481 w 842962"/>
              <a:gd name="connsiteY0" fmla="*/ 0 h 842962"/>
              <a:gd name="connsiteX1" fmla="*/ 842962 w 842962"/>
              <a:gd name="connsiteY1" fmla="*/ 421481 h 842962"/>
              <a:gd name="connsiteX2" fmla="*/ 421481 w 842962"/>
              <a:gd name="connsiteY2" fmla="*/ 842962 h 842962"/>
              <a:gd name="connsiteX3" fmla="*/ 0 w 842962"/>
              <a:gd name="connsiteY3" fmla="*/ 421481 h 842962"/>
              <a:gd name="connsiteX4" fmla="*/ 421481 w 842962"/>
              <a:gd name="connsiteY4" fmla="*/ 0 h 84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 h="842962">
                <a:moveTo>
                  <a:pt x="421481" y="0"/>
                </a:moveTo>
                <a:cubicBezTo>
                  <a:pt x="654259" y="0"/>
                  <a:pt x="842962" y="188703"/>
                  <a:pt x="842962" y="421481"/>
                </a:cubicBezTo>
                <a:cubicBezTo>
                  <a:pt x="842962" y="654259"/>
                  <a:pt x="654259" y="842962"/>
                  <a:pt x="421481" y="842962"/>
                </a:cubicBezTo>
                <a:cubicBezTo>
                  <a:pt x="188703" y="842962"/>
                  <a:pt x="0" y="654259"/>
                  <a:pt x="0" y="421481"/>
                </a:cubicBezTo>
                <a:cubicBezTo>
                  <a:pt x="0" y="188703"/>
                  <a:pt x="188703" y="0"/>
                  <a:pt x="421481"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2024/5/14</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1" name="任意多边形 10"/>
          <p:cNvSpPr>
            <a:spLocks noGrp="1"/>
          </p:cNvSpPr>
          <p:nvPr>
            <p:ph type="pic" sz="quarter" idx="10"/>
          </p:nvPr>
        </p:nvSpPr>
        <p:spPr>
          <a:xfrm>
            <a:off x="1592263" y="1985624"/>
            <a:ext cx="2460626" cy="2459038"/>
          </a:xfrm>
          <a:custGeom>
            <a:avLst/>
            <a:gdLst>
              <a:gd name="connsiteX0" fmla="*/ 1230313 w 2460626"/>
              <a:gd name="connsiteY0" fmla="*/ 0 h 2459038"/>
              <a:gd name="connsiteX1" fmla="*/ 2460626 w 2460626"/>
              <a:gd name="connsiteY1" fmla="*/ 1229519 h 2459038"/>
              <a:gd name="connsiteX2" fmla="*/ 1230313 w 2460626"/>
              <a:gd name="connsiteY2" fmla="*/ 2459038 h 2459038"/>
              <a:gd name="connsiteX3" fmla="*/ 0 w 2460626"/>
              <a:gd name="connsiteY3" fmla="*/ 1229519 h 2459038"/>
              <a:gd name="connsiteX4" fmla="*/ 1230313 w 2460626"/>
              <a:gd name="connsiteY4" fmla="*/ 0 h 2459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626" h="2459038">
                <a:moveTo>
                  <a:pt x="1230313" y="0"/>
                </a:moveTo>
                <a:cubicBezTo>
                  <a:pt x="1909796" y="0"/>
                  <a:pt x="2460626" y="550474"/>
                  <a:pt x="2460626" y="1229519"/>
                </a:cubicBezTo>
                <a:cubicBezTo>
                  <a:pt x="2460626" y="1908564"/>
                  <a:pt x="1909796" y="2459038"/>
                  <a:pt x="1230313" y="2459038"/>
                </a:cubicBezTo>
                <a:cubicBezTo>
                  <a:pt x="550830" y="2459038"/>
                  <a:pt x="0" y="1908564"/>
                  <a:pt x="0" y="1229519"/>
                </a:cubicBezTo>
                <a:cubicBezTo>
                  <a:pt x="0" y="550474"/>
                  <a:pt x="550830" y="0"/>
                  <a:pt x="1230313" y="0"/>
                </a:cubicBezTo>
                <a:close/>
              </a:path>
            </a:pathLst>
          </a:custGeom>
          <a:solidFill>
            <a:schemeClr val="accent1"/>
          </a:solidFill>
          <a:ln w="28575">
            <a:solidFill>
              <a:schemeClr val="accent1"/>
            </a:solidFill>
            <a:round/>
          </a:ln>
        </p:spPr>
        <p:txBody>
          <a:bodyPr lIns="0" tIns="0" rIns="0" bIns="0" anchor="ctr"/>
          <a:lstStyle>
            <a:lvl1pPr>
              <a:defRPr lang="zh-CN" altLang="en-US">
                <a:solidFill>
                  <a:srgbClr val="FFFFFF"/>
                </a:solidFill>
                <a:cs typeface="Arial" panose="020B0604020202020204" pitchFamily="34" charset="0"/>
              </a:defRPr>
            </a:lvl1pPr>
          </a:lstStyle>
          <a:p>
            <a:pPr marL="0" lvl="0">
              <a:lnSpc>
                <a:spcPct val="100000"/>
              </a:lnSpc>
              <a:spcBef>
                <a:spcPct val="0"/>
              </a:spcBef>
              <a:buFontTx/>
              <a:buNone/>
            </a:pPr>
            <a:endParaRPr lang="zh-CN" altLang="en-US"/>
          </a:p>
        </p:txBody>
      </p:sp>
      <p:sp>
        <p:nvSpPr>
          <p:cNvPr id="12" name="任意多边形 11"/>
          <p:cNvSpPr>
            <a:spLocks noGrp="1"/>
          </p:cNvSpPr>
          <p:nvPr>
            <p:ph type="pic" sz="quarter" idx="11"/>
          </p:nvPr>
        </p:nvSpPr>
        <p:spPr>
          <a:xfrm>
            <a:off x="4043364" y="2730955"/>
            <a:ext cx="1260476" cy="1260476"/>
          </a:xfrm>
          <a:custGeom>
            <a:avLst/>
            <a:gdLst>
              <a:gd name="connsiteX0" fmla="*/ 630238 w 1260476"/>
              <a:gd name="connsiteY0" fmla="*/ 0 h 1260476"/>
              <a:gd name="connsiteX1" fmla="*/ 1260476 w 1260476"/>
              <a:gd name="connsiteY1" fmla="*/ 630238 h 1260476"/>
              <a:gd name="connsiteX2" fmla="*/ 630238 w 1260476"/>
              <a:gd name="connsiteY2" fmla="*/ 1260476 h 1260476"/>
              <a:gd name="connsiteX3" fmla="*/ 0 w 1260476"/>
              <a:gd name="connsiteY3" fmla="*/ 630238 h 1260476"/>
              <a:gd name="connsiteX4" fmla="*/ 630238 w 1260476"/>
              <a:gd name="connsiteY4" fmla="*/ 0 h 1260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76" h="1260476">
                <a:moveTo>
                  <a:pt x="630238" y="0"/>
                </a:moveTo>
                <a:cubicBezTo>
                  <a:pt x="978309" y="0"/>
                  <a:pt x="1260476" y="282167"/>
                  <a:pt x="1260476" y="630238"/>
                </a:cubicBezTo>
                <a:cubicBezTo>
                  <a:pt x="1260476" y="978309"/>
                  <a:pt x="978309" y="1260476"/>
                  <a:pt x="630238" y="1260476"/>
                </a:cubicBezTo>
                <a:cubicBezTo>
                  <a:pt x="282167" y="1260476"/>
                  <a:pt x="0" y="978309"/>
                  <a:pt x="0" y="630238"/>
                </a:cubicBezTo>
                <a:cubicBezTo>
                  <a:pt x="0" y="282167"/>
                  <a:pt x="282167" y="0"/>
                  <a:pt x="630238" y="0"/>
                </a:cubicBezTo>
                <a:close/>
              </a:path>
            </a:pathLst>
          </a:custGeom>
          <a:solidFill>
            <a:schemeClr val="accent1"/>
          </a:solidFill>
          <a:ln w="28575">
            <a:solidFill>
              <a:schemeClr val="accent1"/>
            </a:solidFill>
            <a:round/>
          </a:ln>
        </p:spPr>
        <p:txBody>
          <a:bodyPr lIns="0" tIns="0" rIns="0" bIns="0" anchor="ctr"/>
          <a:lstStyle>
            <a:lvl1pPr>
              <a:defRPr lang="zh-CN" altLang="en-US">
                <a:solidFill>
                  <a:srgbClr val="FFFFFF"/>
                </a:solidFill>
                <a:cs typeface="Arial" panose="020B0604020202020204" pitchFamily="34" charset="0"/>
              </a:defRPr>
            </a:lvl1pPr>
          </a:lstStyle>
          <a:p>
            <a:pPr marL="0" lvl="0">
              <a:lnSpc>
                <a:spcPct val="100000"/>
              </a:lnSpc>
              <a:spcBef>
                <a:spcPct val="0"/>
              </a:spcBef>
              <a:buFontTx/>
              <a:buNone/>
            </a:pPr>
            <a:endParaRPr lang="zh-CN" altLang="en-US"/>
          </a:p>
        </p:txBody>
      </p:sp>
      <p:sp>
        <p:nvSpPr>
          <p:cNvPr id="13" name="任意多边形 12"/>
          <p:cNvSpPr>
            <a:spLocks noGrp="1"/>
          </p:cNvSpPr>
          <p:nvPr>
            <p:ph type="pic" sz="quarter" idx="12"/>
          </p:nvPr>
        </p:nvSpPr>
        <p:spPr>
          <a:xfrm>
            <a:off x="3178176" y="3699330"/>
            <a:ext cx="1770064" cy="1768476"/>
          </a:xfrm>
          <a:custGeom>
            <a:avLst/>
            <a:gdLst>
              <a:gd name="connsiteX0" fmla="*/ 885032 w 1770064"/>
              <a:gd name="connsiteY0" fmla="*/ 0 h 1768476"/>
              <a:gd name="connsiteX1" fmla="*/ 1770064 w 1770064"/>
              <a:gd name="connsiteY1" fmla="*/ 884238 h 1768476"/>
              <a:gd name="connsiteX2" fmla="*/ 885032 w 1770064"/>
              <a:gd name="connsiteY2" fmla="*/ 1768476 h 1768476"/>
              <a:gd name="connsiteX3" fmla="*/ 0 w 1770064"/>
              <a:gd name="connsiteY3" fmla="*/ 884238 h 1768476"/>
              <a:gd name="connsiteX4" fmla="*/ 885032 w 1770064"/>
              <a:gd name="connsiteY4" fmla="*/ 0 h 1768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064" h="1768476">
                <a:moveTo>
                  <a:pt x="885032" y="0"/>
                </a:moveTo>
                <a:cubicBezTo>
                  <a:pt x="1373822" y="0"/>
                  <a:pt x="1770064" y="395887"/>
                  <a:pt x="1770064" y="884238"/>
                </a:cubicBezTo>
                <a:cubicBezTo>
                  <a:pt x="1770064" y="1372589"/>
                  <a:pt x="1373822" y="1768476"/>
                  <a:pt x="885032" y="1768476"/>
                </a:cubicBezTo>
                <a:cubicBezTo>
                  <a:pt x="396242" y="1768476"/>
                  <a:pt x="0" y="1372589"/>
                  <a:pt x="0" y="884238"/>
                </a:cubicBezTo>
                <a:cubicBezTo>
                  <a:pt x="0" y="395887"/>
                  <a:pt x="396242" y="0"/>
                  <a:pt x="885032" y="0"/>
                </a:cubicBezTo>
                <a:close/>
              </a:path>
            </a:pathLst>
          </a:custGeom>
          <a:solidFill>
            <a:schemeClr val="accent1"/>
          </a:solidFill>
          <a:ln w="28575">
            <a:solidFill>
              <a:schemeClr val="accent1"/>
            </a:solidFill>
            <a:round/>
          </a:ln>
        </p:spPr>
        <p:txBody>
          <a:bodyPr lIns="0" tIns="0" rIns="0" bIns="0" anchor="ctr"/>
          <a:lstStyle>
            <a:lvl1pPr>
              <a:defRPr lang="zh-CN" altLang="en-US">
                <a:solidFill>
                  <a:srgbClr val="FFFFFF"/>
                </a:solidFill>
                <a:cs typeface="Arial" panose="020B0604020202020204" pitchFamily="34" charset="0"/>
              </a:defRPr>
            </a:lvl1pPr>
          </a:lstStyle>
          <a:p>
            <a:pPr marL="0" lvl="0">
              <a:lnSpc>
                <a:spcPct val="100000"/>
              </a:lnSpc>
              <a:spcBef>
                <a:spcPct val="0"/>
              </a:spcBef>
              <a:buFontTx/>
              <a:buNone/>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8" name="任意多边形 17"/>
          <p:cNvSpPr>
            <a:spLocks noGrp="1"/>
          </p:cNvSpPr>
          <p:nvPr>
            <p:ph type="pic" sz="quarter" idx="14"/>
          </p:nvPr>
        </p:nvSpPr>
        <p:spPr>
          <a:xfrm>
            <a:off x="8886961" y="2028760"/>
            <a:ext cx="1801826" cy="1372127"/>
          </a:xfrm>
          <a:custGeom>
            <a:avLst/>
            <a:gdLst>
              <a:gd name="connsiteX0" fmla="*/ 0 w 1801826"/>
              <a:gd name="connsiteY0" fmla="*/ 0 h 1372127"/>
              <a:gd name="connsiteX1" fmla="*/ 1573134 w 1801826"/>
              <a:gd name="connsiteY1" fmla="*/ 0 h 1372127"/>
              <a:gd name="connsiteX2" fmla="*/ 1801826 w 1801826"/>
              <a:gd name="connsiteY2" fmla="*/ 228692 h 1372127"/>
              <a:gd name="connsiteX3" fmla="*/ 1801826 w 1801826"/>
              <a:gd name="connsiteY3" fmla="*/ 1372127 h 1372127"/>
              <a:gd name="connsiteX4" fmla="*/ 0 w 1801826"/>
              <a:gd name="connsiteY4" fmla="*/ 1372127 h 13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826" h="1372127">
                <a:moveTo>
                  <a:pt x="0" y="0"/>
                </a:moveTo>
                <a:lnTo>
                  <a:pt x="1573134" y="0"/>
                </a:lnTo>
                <a:lnTo>
                  <a:pt x="1801826" y="228692"/>
                </a:lnTo>
                <a:lnTo>
                  <a:pt x="1801826" y="1372127"/>
                </a:lnTo>
                <a:lnTo>
                  <a:pt x="0" y="1372127"/>
                </a:lnTo>
                <a:close/>
              </a:path>
            </a:pathLst>
          </a:custGeom>
        </p:spPr>
        <p:txBody>
          <a:bodyPr wrap="square">
            <a:noAutofit/>
          </a:bodyPr>
          <a:lstStyle/>
          <a:p>
            <a:endParaRPr lang="zh-CN" altLang="en-US" dirty="0"/>
          </a:p>
        </p:txBody>
      </p:sp>
      <p:sp>
        <p:nvSpPr>
          <p:cNvPr id="13" name="任意多边形 12"/>
          <p:cNvSpPr>
            <a:spLocks noGrp="1"/>
          </p:cNvSpPr>
          <p:nvPr>
            <p:ph type="pic" sz="quarter" idx="10"/>
          </p:nvPr>
        </p:nvSpPr>
        <p:spPr>
          <a:xfrm>
            <a:off x="1351673" y="2028760"/>
            <a:ext cx="1801826" cy="1372127"/>
          </a:xfrm>
          <a:custGeom>
            <a:avLst/>
            <a:gdLst>
              <a:gd name="connsiteX0" fmla="*/ 0 w 1801826"/>
              <a:gd name="connsiteY0" fmla="*/ 0 h 1372127"/>
              <a:gd name="connsiteX1" fmla="*/ 1573134 w 1801826"/>
              <a:gd name="connsiteY1" fmla="*/ 0 h 1372127"/>
              <a:gd name="connsiteX2" fmla="*/ 1801826 w 1801826"/>
              <a:gd name="connsiteY2" fmla="*/ 228692 h 1372127"/>
              <a:gd name="connsiteX3" fmla="*/ 1801826 w 1801826"/>
              <a:gd name="connsiteY3" fmla="*/ 1372127 h 1372127"/>
              <a:gd name="connsiteX4" fmla="*/ 0 w 1801826"/>
              <a:gd name="connsiteY4" fmla="*/ 1372127 h 13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826" h="1372127">
                <a:moveTo>
                  <a:pt x="0" y="0"/>
                </a:moveTo>
                <a:lnTo>
                  <a:pt x="1573134" y="0"/>
                </a:lnTo>
                <a:lnTo>
                  <a:pt x="1801826" y="228692"/>
                </a:lnTo>
                <a:lnTo>
                  <a:pt x="1801826" y="1372127"/>
                </a:lnTo>
                <a:lnTo>
                  <a:pt x="0" y="1372127"/>
                </a:lnTo>
                <a:close/>
              </a:path>
            </a:pathLst>
          </a:custGeom>
        </p:spPr>
        <p:txBody>
          <a:bodyPr wrap="square">
            <a:noAutofit/>
          </a:bodyPr>
          <a:lstStyle/>
          <a:p>
            <a:endParaRPr lang="zh-CN" altLang="en-US"/>
          </a:p>
        </p:txBody>
      </p:sp>
      <p:sp>
        <p:nvSpPr>
          <p:cNvPr id="14" name="任意多边形 13"/>
          <p:cNvSpPr>
            <a:spLocks noGrp="1"/>
          </p:cNvSpPr>
          <p:nvPr>
            <p:ph type="pic" sz="quarter" idx="11"/>
          </p:nvPr>
        </p:nvSpPr>
        <p:spPr>
          <a:xfrm>
            <a:off x="3234458" y="2028760"/>
            <a:ext cx="1801826" cy="1372127"/>
          </a:xfrm>
          <a:custGeom>
            <a:avLst/>
            <a:gdLst>
              <a:gd name="connsiteX0" fmla="*/ 0 w 1801826"/>
              <a:gd name="connsiteY0" fmla="*/ 0 h 1372127"/>
              <a:gd name="connsiteX1" fmla="*/ 1573134 w 1801826"/>
              <a:gd name="connsiteY1" fmla="*/ 0 h 1372127"/>
              <a:gd name="connsiteX2" fmla="*/ 1801826 w 1801826"/>
              <a:gd name="connsiteY2" fmla="*/ 228692 h 1372127"/>
              <a:gd name="connsiteX3" fmla="*/ 1801826 w 1801826"/>
              <a:gd name="connsiteY3" fmla="*/ 1372127 h 1372127"/>
              <a:gd name="connsiteX4" fmla="*/ 0 w 1801826"/>
              <a:gd name="connsiteY4" fmla="*/ 1372127 h 13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826" h="1372127">
                <a:moveTo>
                  <a:pt x="0" y="0"/>
                </a:moveTo>
                <a:lnTo>
                  <a:pt x="1573134" y="0"/>
                </a:lnTo>
                <a:lnTo>
                  <a:pt x="1801826" y="228692"/>
                </a:lnTo>
                <a:lnTo>
                  <a:pt x="1801826" y="1372127"/>
                </a:lnTo>
                <a:lnTo>
                  <a:pt x="0" y="1372127"/>
                </a:lnTo>
                <a:close/>
              </a:path>
            </a:pathLst>
          </a:custGeom>
        </p:spPr>
        <p:txBody>
          <a:bodyPr wrap="square">
            <a:noAutofit/>
          </a:bodyPr>
          <a:lstStyle/>
          <a:p>
            <a:endParaRPr lang="zh-CN" altLang="en-US"/>
          </a:p>
        </p:txBody>
      </p:sp>
      <p:sp>
        <p:nvSpPr>
          <p:cNvPr id="15" name="任意多边形 14"/>
          <p:cNvSpPr>
            <a:spLocks noGrp="1"/>
          </p:cNvSpPr>
          <p:nvPr>
            <p:ph type="pic" sz="quarter" idx="12"/>
          </p:nvPr>
        </p:nvSpPr>
        <p:spPr>
          <a:xfrm>
            <a:off x="5117241" y="2028760"/>
            <a:ext cx="1801826" cy="1372127"/>
          </a:xfrm>
          <a:custGeom>
            <a:avLst/>
            <a:gdLst>
              <a:gd name="connsiteX0" fmla="*/ 0 w 1801826"/>
              <a:gd name="connsiteY0" fmla="*/ 0 h 1372127"/>
              <a:gd name="connsiteX1" fmla="*/ 1573134 w 1801826"/>
              <a:gd name="connsiteY1" fmla="*/ 0 h 1372127"/>
              <a:gd name="connsiteX2" fmla="*/ 1801826 w 1801826"/>
              <a:gd name="connsiteY2" fmla="*/ 228692 h 1372127"/>
              <a:gd name="connsiteX3" fmla="*/ 1801826 w 1801826"/>
              <a:gd name="connsiteY3" fmla="*/ 1372127 h 1372127"/>
              <a:gd name="connsiteX4" fmla="*/ 0 w 1801826"/>
              <a:gd name="connsiteY4" fmla="*/ 1372127 h 13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826" h="1372127">
                <a:moveTo>
                  <a:pt x="0" y="0"/>
                </a:moveTo>
                <a:lnTo>
                  <a:pt x="1573134" y="0"/>
                </a:lnTo>
                <a:lnTo>
                  <a:pt x="1801826" y="228692"/>
                </a:lnTo>
                <a:lnTo>
                  <a:pt x="1801826" y="1372127"/>
                </a:lnTo>
                <a:lnTo>
                  <a:pt x="0" y="1372127"/>
                </a:lnTo>
                <a:close/>
              </a:path>
            </a:pathLst>
          </a:custGeom>
        </p:spPr>
        <p:txBody>
          <a:bodyPr wrap="square">
            <a:noAutofit/>
          </a:bodyPr>
          <a:lstStyle/>
          <a:p>
            <a:endParaRPr lang="zh-CN" altLang="en-US"/>
          </a:p>
        </p:txBody>
      </p:sp>
      <p:sp>
        <p:nvSpPr>
          <p:cNvPr id="17" name="任意多边形 16"/>
          <p:cNvSpPr>
            <a:spLocks noGrp="1"/>
          </p:cNvSpPr>
          <p:nvPr>
            <p:ph type="pic" sz="quarter" idx="13"/>
          </p:nvPr>
        </p:nvSpPr>
        <p:spPr>
          <a:xfrm>
            <a:off x="7002101" y="2028760"/>
            <a:ext cx="1801826" cy="1372127"/>
          </a:xfrm>
          <a:custGeom>
            <a:avLst/>
            <a:gdLst>
              <a:gd name="connsiteX0" fmla="*/ 0 w 1801826"/>
              <a:gd name="connsiteY0" fmla="*/ 0 h 1372127"/>
              <a:gd name="connsiteX1" fmla="*/ 1573134 w 1801826"/>
              <a:gd name="connsiteY1" fmla="*/ 0 h 1372127"/>
              <a:gd name="connsiteX2" fmla="*/ 1801826 w 1801826"/>
              <a:gd name="connsiteY2" fmla="*/ 228692 h 1372127"/>
              <a:gd name="connsiteX3" fmla="*/ 1801826 w 1801826"/>
              <a:gd name="connsiteY3" fmla="*/ 1372127 h 1372127"/>
              <a:gd name="connsiteX4" fmla="*/ 0 w 1801826"/>
              <a:gd name="connsiteY4" fmla="*/ 1372127 h 13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826" h="1372127">
                <a:moveTo>
                  <a:pt x="0" y="0"/>
                </a:moveTo>
                <a:lnTo>
                  <a:pt x="1573134" y="0"/>
                </a:lnTo>
                <a:lnTo>
                  <a:pt x="1801826" y="228692"/>
                </a:lnTo>
                <a:lnTo>
                  <a:pt x="1801826" y="1372127"/>
                </a:lnTo>
                <a:lnTo>
                  <a:pt x="0" y="1372127"/>
                </a:lnTo>
                <a:close/>
              </a:path>
            </a:pathLst>
          </a:custGeom>
        </p:spPr>
        <p:txBody>
          <a:bodyPr wrap="square">
            <a:no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6" name="任意多边形 5"/>
          <p:cNvSpPr>
            <a:spLocks noGrp="1"/>
          </p:cNvSpPr>
          <p:nvPr>
            <p:ph type="pic" sz="quarter" idx="10"/>
          </p:nvPr>
        </p:nvSpPr>
        <p:spPr>
          <a:xfrm>
            <a:off x="1631375" y="2586026"/>
            <a:ext cx="2686904" cy="2686904"/>
          </a:xfrm>
          <a:custGeom>
            <a:avLst/>
            <a:gdLst>
              <a:gd name="connsiteX0" fmla="*/ 1343452 w 2686904"/>
              <a:gd name="connsiteY0" fmla="*/ 0 h 2686904"/>
              <a:gd name="connsiteX1" fmla="*/ 2686904 w 2686904"/>
              <a:gd name="connsiteY1" fmla="*/ 1343452 h 2686904"/>
              <a:gd name="connsiteX2" fmla="*/ 1343452 w 2686904"/>
              <a:gd name="connsiteY2" fmla="*/ 2686904 h 2686904"/>
              <a:gd name="connsiteX3" fmla="*/ 0 w 2686904"/>
              <a:gd name="connsiteY3" fmla="*/ 1343452 h 2686904"/>
              <a:gd name="connsiteX4" fmla="*/ 1343452 w 2686904"/>
              <a:gd name="connsiteY4" fmla="*/ 0 h 2686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904" h="2686904">
                <a:moveTo>
                  <a:pt x="1343452" y="0"/>
                </a:moveTo>
                <a:cubicBezTo>
                  <a:pt x="2085420" y="0"/>
                  <a:pt x="2686904" y="601484"/>
                  <a:pt x="2686904" y="1343452"/>
                </a:cubicBezTo>
                <a:cubicBezTo>
                  <a:pt x="2686904" y="2085420"/>
                  <a:pt x="2085420" y="2686904"/>
                  <a:pt x="1343452" y="2686904"/>
                </a:cubicBezTo>
                <a:cubicBezTo>
                  <a:pt x="601484" y="2686904"/>
                  <a:pt x="0" y="2085420"/>
                  <a:pt x="0" y="1343452"/>
                </a:cubicBezTo>
                <a:cubicBezTo>
                  <a:pt x="0" y="601484"/>
                  <a:pt x="601484" y="0"/>
                  <a:pt x="1343452"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任意多边形 9"/>
          <p:cNvSpPr>
            <a:spLocks noGrp="1"/>
          </p:cNvSpPr>
          <p:nvPr>
            <p:ph type="pic" sz="quarter" idx="10"/>
          </p:nvPr>
        </p:nvSpPr>
        <p:spPr>
          <a:xfrm>
            <a:off x="1898649" y="1929606"/>
            <a:ext cx="4411026" cy="3719512"/>
          </a:xfrm>
          <a:custGeom>
            <a:avLst/>
            <a:gdLst>
              <a:gd name="connsiteX0" fmla="*/ 3963380 w 4411026"/>
              <a:gd name="connsiteY0" fmla="*/ 2954655 h 3719512"/>
              <a:gd name="connsiteX1" fmla="*/ 4411026 w 4411026"/>
              <a:gd name="connsiteY1" fmla="*/ 3719484 h 3719512"/>
              <a:gd name="connsiteX2" fmla="*/ 0 w 4411026"/>
              <a:gd name="connsiteY2" fmla="*/ 3719512 h 3719512"/>
              <a:gd name="connsiteX3" fmla="*/ 453508 w 4411026"/>
              <a:gd name="connsiteY3" fmla="*/ 2964663 h 3719512"/>
              <a:gd name="connsiteX4" fmla="*/ 1005480 w 4411026"/>
              <a:gd name="connsiteY4" fmla="*/ 2111216 h 3719512"/>
              <a:gd name="connsiteX5" fmla="*/ 3398577 w 4411026"/>
              <a:gd name="connsiteY5" fmla="*/ 2111216 h 3719512"/>
              <a:gd name="connsiteX6" fmla="*/ 3831270 w 4411026"/>
              <a:gd name="connsiteY6" fmla="*/ 2821940 h 3719512"/>
              <a:gd name="connsiteX7" fmla="*/ 591978 w 4411026"/>
              <a:gd name="connsiteY7" fmla="*/ 2811948 h 3719512"/>
              <a:gd name="connsiteX8" fmla="*/ 1442031 w 4411026"/>
              <a:gd name="connsiteY8" fmla="*/ 1348106 h 3719512"/>
              <a:gd name="connsiteX9" fmla="*/ 2976674 w 4411026"/>
              <a:gd name="connsiteY9" fmla="*/ 1353115 h 3719512"/>
              <a:gd name="connsiteX10" fmla="*/ 3326604 w 4411026"/>
              <a:gd name="connsiteY10" fmla="*/ 1950923 h 3719512"/>
              <a:gd name="connsiteX11" fmla="*/ 1068703 w 4411026"/>
              <a:gd name="connsiteY11" fmla="*/ 1978501 h 3719512"/>
              <a:gd name="connsiteX12" fmla="*/ 2207469 w 4411026"/>
              <a:gd name="connsiteY12" fmla="*/ 0 h 3719512"/>
              <a:gd name="connsiteX13" fmla="*/ 2923221 w 4411026"/>
              <a:gd name="connsiteY13" fmla="*/ 1213643 h 3719512"/>
              <a:gd name="connsiteX14" fmla="*/ 1510506 w 4411026"/>
              <a:gd name="connsiteY14" fmla="*/ 1206138 h 37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1026" h="3719512">
                <a:moveTo>
                  <a:pt x="3963380" y="2954655"/>
                </a:moveTo>
                <a:lnTo>
                  <a:pt x="4411026" y="3719484"/>
                </a:lnTo>
                <a:lnTo>
                  <a:pt x="0" y="3719512"/>
                </a:lnTo>
                <a:lnTo>
                  <a:pt x="453508" y="2964663"/>
                </a:lnTo>
                <a:close/>
                <a:moveTo>
                  <a:pt x="1005480" y="2111216"/>
                </a:moveTo>
                <a:lnTo>
                  <a:pt x="3398577" y="2111216"/>
                </a:lnTo>
                <a:lnTo>
                  <a:pt x="3831270" y="2821940"/>
                </a:lnTo>
                <a:lnTo>
                  <a:pt x="591978" y="2811948"/>
                </a:lnTo>
                <a:close/>
                <a:moveTo>
                  <a:pt x="1442031" y="1348106"/>
                </a:moveTo>
                <a:lnTo>
                  <a:pt x="2976674" y="1353115"/>
                </a:lnTo>
                <a:lnTo>
                  <a:pt x="3326604" y="1950923"/>
                </a:lnTo>
                <a:lnTo>
                  <a:pt x="1068703" y="1978501"/>
                </a:lnTo>
                <a:close/>
                <a:moveTo>
                  <a:pt x="2207469" y="0"/>
                </a:moveTo>
                <a:lnTo>
                  <a:pt x="2923221" y="1213643"/>
                </a:lnTo>
                <a:lnTo>
                  <a:pt x="1510506" y="120613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任意多边形 5"/>
          <p:cNvSpPr>
            <a:spLocks noGrp="1"/>
          </p:cNvSpPr>
          <p:nvPr>
            <p:ph type="pic" sz="quarter" idx="10"/>
          </p:nvPr>
        </p:nvSpPr>
        <p:spPr>
          <a:xfrm>
            <a:off x="5230816" y="2927194"/>
            <a:ext cx="1716084" cy="1717990"/>
          </a:xfrm>
          <a:custGeom>
            <a:avLst/>
            <a:gdLst>
              <a:gd name="connsiteX0" fmla="*/ 715169 w 1430338"/>
              <a:gd name="connsiteY0" fmla="*/ 0 h 1431926"/>
              <a:gd name="connsiteX1" fmla="*/ 1430338 w 1430338"/>
              <a:gd name="connsiteY1" fmla="*/ 715963 h 1431926"/>
              <a:gd name="connsiteX2" fmla="*/ 715169 w 1430338"/>
              <a:gd name="connsiteY2" fmla="*/ 1431926 h 1431926"/>
              <a:gd name="connsiteX3" fmla="*/ 0 w 1430338"/>
              <a:gd name="connsiteY3" fmla="*/ 715963 h 1431926"/>
              <a:gd name="connsiteX4" fmla="*/ 715169 w 1430338"/>
              <a:gd name="connsiteY4" fmla="*/ 0 h 143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338" h="1431926">
                <a:moveTo>
                  <a:pt x="715169" y="0"/>
                </a:moveTo>
                <a:cubicBezTo>
                  <a:pt x="1110146" y="0"/>
                  <a:pt x="1430338" y="320548"/>
                  <a:pt x="1430338" y="715963"/>
                </a:cubicBezTo>
                <a:cubicBezTo>
                  <a:pt x="1430338" y="1111378"/>
                  <a:pt x="1110146" y="1431926"/>
                  <a:pt x="715169" y="1431926"/>
                </a:cubicBezTo>
                <a:cubicBezTo>
                  <a:pt x="320192" y="1431926"/>
                  <a:pt x="0" y="1111378"/>
                  <a:pt x="0" y="715963"/>
                </a:cubicBezTo>
                <a:cubicBezTo>
                  <a:pt x="0" y="320548"/>
                  <a:pt x="320192" y="0"/>
                  <a:pt x="715169" y="0"/>
                </a:cubicBezTo>
                <a:close/>
              </a:path>
            </a:pathLst>
          </a:custGeom>
        </p:spPr>
        <p:txBody>
          <a:bodyPr wrap="square">
            <a:no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任意多边形 9"/>
          <p:cNvSpPr>
            <a:spLocks noGrp="1"/>
          </p:cNvSpPr>
          <p:nvPr>
            <p:ph type="pic" sz="quarter" idx="10"/>
          </p:nvPr>
        </p:nvSpPr>
        <p:spPr>
          <a:xfrm>
            <a:off x="4308320" y="2056369"/>
            <a:ext cx="3671998" cy="3558137"/>
          </a:xfrm>
          <a:custGeom>
            <a:avLst/>
            <a:gdLst>
              <a:gd name="connsiteX0" fmla="*/ 1696047 w 3671998"/>
              <a:gd name="connsiteY0" fmla="*/ 1968836 h 3558137"/>
              <a:gd name="connsiteX1" fmla="*/ 2490697 w 3671998"/>
              <a:gd name="connsiteY1" fmla="*/ 2763487 h 3558137"/>
              <a:gd name="connsiteX2" fmla="*/ 1696047 w 3671998"/>
              <a:gd name="connsiteY2" fmla="*/ 3558137 h 3558137"/>
              <a:gd name="connsiteX3" fmla="*/ 901396 w 3671998"/>
              <a:gd name="connsiteY3" fmla="*/ 2763487 h 3558137"/>
              <a:gd name="connsiteX4" fmla="*/ 2877348 w 3671998"/>
              <a:gd name="connsiteY4" fmla="*/ 1235859 h 3558137"/>
              <a:gd name="connsiteX5" fmla="*/ 3671998 w 3671998"/>
              <a:gd name="connsiteY5" fmla="*/ 2031695 h 3558137"/>
              <a:gd name="connsiteX6" fmla="*/ 2877348 w 3671998"/>
              <a:gd name="connsiteY6" fmla="*/ 2827531 h 3558137"/>
              <a:gd name="connsiteX7" fmla="*/ 2082697 w 3671998"/>
              <a:gd name="connsiteY7" fmla="*/ 2031695 h 3558137"/>
              <a:gd name="connsiteX8" fmla="*/ 795836 w 3671998"/>
              <a:gd name="connsiteY8" fmla="*/ 730604 h 3558137"/>
              <a:gd name="connsiteX9" fmla="*/ 1591672 w 3671998"/>
              <a:gd name="connsiteY9" fmla="*/ 1525255 h 3558137"/>
              <a:gd name="connsiteX10" fmla="*/ 795836 w 3671998"/>
              <a:gd name="connsiteY10" fmla="*/ 2319905 h 3558137"/>
              <a:gd name="connsiteX11" fmla="*/ 0 w 3671998"/>
              <a:gd name="connsiteY11" fmla="*/ 1525255 h 3558137"/>
              <a:gd name="connsiteX12" fmla="*/ 1977137 w 3671998"/>
              <a:gd name="connsiteY12" fmla="*/ 0 h 3558137"/>
              <a:gd name="connsiteX13" fmla="*/ 2772973 w 3671998"/>
              <a:gd name="connsiteY13" fmla="*/ 794651 h 3558137"/>
              <a:gd name="connsiteX14" fmla="*/ 1977137 w 3671998"/>
              <a:gd name="connsiteY14" fmla="*/ 1589301 h 3558137"/>
              <a:gd name="connsiteX15" fmla="*/ 1181301 w 3671998"/>
              <a:gd name="connsiteY15" fmla="*/ 794651 h 35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998" h="3558137">
                <a:moveTo>
                  <a:pt x="1696047" y="1968836"/>
                </a:moveTo>
                <a:lnTo>
                  <a:pt x="2490697" y="2763487"/>
                </a:lnTo>
                <a:lnTo>
                  <a:pt x="1696047" y="3558137"/>
                </a:lnTo>
                <a:lnTo>
                  <a:pt x="901396" y="2763487"/>
                </a:lnTo>
                <a:close/>
                <a:moveTo>
                  <a:pt x="2877348" y="1235859"/>
                </a:moveTo>
                <a:lnTo>
                  <a:pt x="3671998" y="2031695"/>
                </a:lnTo>
                <a:lnTo>
                  <a:pt x="2877348" y="2827531"/>
                </a:lnTo>
                <a:lnTo>
                  <a:pt x="2082697" y="2031695"/>
                </a:lnTo>
                <a:close/>
                <a:moveTo>
                  <a:pt x="795836" y="730604"/>
                </a:moveTo>
                <a:lnTo>
                  <a:pt x="1591672" y="1525255"/>
                </a:lnTo>
                <a:lnTo>
                  <a:pt x="795836" y="2319905"/>
                </a:lnTo>
                <a:lnTo>
                  <a:pt x="0" y="1525255"/>
                </a:lnTo>
                <a:close/>
                <a:moveTo>
                  <a:pt x="1977137" y="0"/>
                </a:moveTo>
                <a:lnTo>
                  <a:pt x="2772973" y="794651"/>
                </a:lnTo>
                <a:lnTo>
                  <a:pt x="1977137" y="1589301"/>
                </a:lnTo>
                <a:lnTo>
                  <a:pt x="1181301" y="794651"/>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7" name="任意多边形 6"/>
          <p:cNvSpPr>
            <a:spLocks noGrp="1"/>
          </p:cNvSpPr>
          <p:nvPr>
            <p:ph type="pic" sz="quarter" idx="10"/>
          </p:nvPr>
        </p:nvSpPr>
        <p:spPr>
          <a:xfrm>
            <a:off x="5218113" y="3100388"/>
            <a:ext cx="1731962" cy="1403350"/>
          </a:xfrm>
          <a:custGeom>
            <a:avLst/>
            <a:gdLst>
              <a:gd name="connsiteX0" fmla="*/ 432962 w 1731962"/>
              <a:gd name="connsiteY0" fmla="*/ 0 h 1403350"/>
              <a:gd name="connsiteX1" fmla="*/ 1299000 w 1731962"/>
              <a:gd name="connsiteY1" fmla="*/ 0 h 1403350"/>
              <a:gd name="connsiteX2" fmla="*/ 1731962 w 1731962"/>
              <a:gd name="connsiteY2" fmla="*/ 701675 h 1403350"/>
              <a:gd name="connsiteX3" fmla="*/ 1299000 w 1731962"/>
              <a:gd name="connsiteY3" fmla="*/ 1403350 h 1403350"/>
              <a:gd name="connsiteX4" fmla="*/ 432962 w 1731962"/>
              <a:gd name="connsiteY4" fmla="*/ 1403350 h 1403350"/>
              <a:gd name="connsiteX5" fmla="*/ 0 w 1731962"/>
              <a:gd name="connsiteY5" fmla="*/ 701675 h 140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962" h="1403350">
                <a:moveTo>
                  <a:pt x="432962" y="0"/>
                </a:moveTo>
                <a:lnTo>
                  <a:pt x="1299000" y="0"/>
                </a:lnTo>
                <a:lnTo>
                  <a:pt x="1731962" y="701675"/>
                </a:lnTo>
                <a:lnTo>
                  <a:pt x="1299000" y="1403350"/>
                </a:lnTo>
                <a:lnTo>
                  <a:pt x="432962" y="1403350"/>
                </a:lnTo>
                <a:lnTo>
                  <a:pt x="0" y="701675"/>
                </a:lnTo>
                <a:close/>
              </a:path>
            </a:pathLst>
          </a:custGeom>
          <a:solidFill>
            <a:schemeClr val="accent2"/>
          </a:solidFill>
          <a:ln w="50800" cmpd="sng">
            <a:solidFill>
              <a:schemeClr val="accent1">
                <a:alpha val="40000"/>
              </a:schemeClr>
            </a:solidFill>
            <a:miter lim="800000"/>
          </a:ln>
          <a:effectLst/>
        </p:spPr>
        <p:txBody>
          <a:bodyPr lIns="0" tIns="0" rIns="0" bIns="0" anchor="ctr">
            <a:normAutofit/>
          </a:bodyPr>
          <a:lstStyle>
            <a:lvl1pPr>
              <a:defRPr lang="zh-CN" altLang="en-US" sz="2400" kern="0">
                <a:solidFill>
                  <a:srgbClr val="FFFFFF"/>
                </a:solidFill>
              </a:defRPr>
            </a:lvl1pPr>
          </a:lstStyle>
          <a:p>
            <a:pPr marL="0" lvl="0"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5" cstate="print">
            <a:extLst>
              <a:ext uri="{28A0092B-C50C-407E-A947-70E740481C1C}">
                <a14:useLocalDpi xmlns:a14="http://schemas.microsoft.com/office/drawing/2010/main" val="0"/>
              </a:ext>
            </a:extLst>
          </a:blip>
          <a:srcRect l="2376" r="56872" b="53866"/>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4"/>
          <a:srcRect l="2376" r="56872" b="53866"/>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85.xml"/><Relationship Id="rId7" Type="http://schemas.openxmlformats.org/officeDocument/2006/relationships/image" Target="../media/image1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notesSlide" Target="../notesSlides/notesSlide11.xml"/><Relationship Id="rId10" Type="http://schemas.openxmlformats.org/officeDocument/2006/relationships/image" Target="../media/image14.png"/><Relationship Id="rId4" Type="http://schemas.openxmlformats.org/officeDocument/2006/relationships/slideLayout" Target="../slideLayouts/slideLayout7.xml"/><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88.xml"/><Relationship Id="rId7" Type="http://schemas.openxmlformats.org/officeDocument/2006/relationships/image" Target="../media/image16.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4.png"/><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image" Target="../media/image4.png"/><Relationship Id="rId3" Type="http://schemas.openxmlformats.org/officeDocument/2006/relationships/tags" Target="../tags/tag91.xml"/><Relationship Id="rId21" Type="http://schemas.openxmlformats.org/officeDocument/2006/relationships/image" Target="../media/image20.jpeg"/><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notesSlide" Target="../notesSlides/notesSlide13.xml"/><Relationship Id="rId25" Type="http://schemas.openxmlformats.org/officeDocument/2006/relationships/image" Target="../media/image24.jpeg"/><Relationship Id="rId2" Type="http://schemas.openxmlformats.org/officeDocument/2006/relationships/tags" Target="../tags/tag90.xml"/><Relationship Id="rId16" Type="http://schemas.openxmlformats.org/officeDocument/2006/relationships/slideLayout" Target="../slideLayouts/slideLayout13.xml"/><Relationship Id="rId20" Type="http://schemas.openxmlformats.org/officeDocument/2006/relationships/image" Target="../media/image19.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24" Type="http://schemas.openxmlformats.org/officeDocument/2006/relationships/image" Target="../media/image23.jpeg"/><Relationship Id="rId5" Type="http://schemas.openxmlformats.org/officeDocument/2006/relationships/tags" Target="../tags/tag93.xml"/><Relationship Id="rId15" Type="http://schemas.openxmlformats.org/officeDocument/2006/relationships/tags" Target="../tags/tag103.xml"/><Relationship Id="rId23" Type="http://schemas.openxmlformats.org/officeDocument/2006/relationships/image" Target="../media/image22.jpeg"/><Relationship Id="rId10" Type="http://schemas.openxmlformats.org/officeDocument/2006/relationships/tags" Target="../tags/tag98.xml"/><Relationship Id="rId19" Type="http://schemas.openxmlformats.org/officeDocument/2006/relationships/image" Target="../media/image18.png"/><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25.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4.png"/><Relationship Id="rId5" Type="http://schemas.openxmlformats.org/officeDocument/2006/relationships/notesSlide" Target="../notesSlides/notesSlide14.xml"/><Relationship Id="rId4"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image" Target="../media/image4.png"/><Relationship Id="rId3" Type="http://schemas.openxmlformats.org/officeDocument/2006/relationships/tags" Target="../tags/tag109.xml"/><Relationship Id="rId21" Type="http://schemas.openxmlformats.org/officeDocument/2006/relationships/tags" Target="../tags/tag127.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notesSlide" Target="../notesSlides/notesSlide16.xml"/><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slideLayout" Target="../slideLayouts/slideLayout13.xml"/><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tags" Target="../tags/tag129.xml"/><Relationship Id="rId10" Type="http://schemas.openxmlformats.org/officeDocument/2006/relationships/tags" Target="../tags/tag116.xml"/><Relationship Id="rId19" Type="http://schemas.openxmlformats.org/officeDocument/2006/relationships/tags" Target="../tags/tag125.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tags" Target="../tags/tag128.xml"/></Relationships>
</file>

<file path=ppt/slides/_rels/slide17.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image" Target="../media/image4.png"/><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notesSlide" Target="../notesSlides/notesSlide17.xml"/><Relationship Id="rId2" Type="http://schemas.openxmlformats.org/officeDocument/2006/relationships/tags" Target="../tags/tag131.xml"/><Relationship Id="rId16" Type="http://schemas.openxmlformats.org/officeDocument/2006/relationships/slideLayout" Target="../slideLayouts/slideLayout13.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tags" Target="../tags/tag144.xml"/><Relationship Id="rId10" Type="http://schemas.openxmlformats.org/officeDocument/2006/relationships/tags" Target="../tags/tag139.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s>
</file>

<file path=ppt/slides/_rels/slide18.xml.rels><?xml version="1.0" encoding="UTF-8" standalone="yes"?>
<Relationships xmlns="http://schemas.openxmlformats.org/package/2006/relationships"><Relationship Id="rId3" Type="http://schemas.openxmlformats.org/officeDocument/2006/relationships/tags" Target="../tags/tag147.xml"/><Relationship Id="rId7" Type="http://schemas.openxmlformats.org/officeDocument/2006/relationships/image" Target="../media/image26.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4.png"/><Relationship Id="rId5" Type="http://schemas.openxmlformats.org/officeDocument/2006/relationships/notesSlide" Target="../notesSlides/notesSlide18.xml"/><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tags" Target="../tags/tag155.xml"/><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27.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notesSlide" Target="../notesSlides/notesSlide19.xml"/><Relationship Id="rId5" Type="http://schemas.openxmlformats.org/officeDocument/2006/relationships/tags" Target="../tags/tag152.xml"/><Relationship Id="rId10" Type="http://schemas.openxmlformats.org/officeDocument/2006/relationships/slideLayout" Target="../slideLayouts/slideLayout13.xml"/><Relationship Id="rId4" Type="http://schemas.openxmlformats.org/officeDocument/2006/relationships/tags" Target="../tags/tag151.xml"/><Relationship Id="rId9" Type="http://schemas.openxmlformats.org/officeDocument/2006/relationships/tags" Target="../tags/tag156.xm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slideLayout" Target="../slideLayouts/slideLayout2.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notesSlide" Target="../notesSlides/notesSlide2.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20.xml.rels><?xml version="1.0" encoding="UTF-8" standalone="yes"?>
<Relationships xmlns="http://schemas.openxmlformats.org/package/2006/relationships"><Relationship Id="rId8" Type="http://schemas.openxmlformats.org/officeDocument/2006/relationships/tags" Target="../tags/tag164.xml"/><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image" Target="../media/image28.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notesSlide" Target="../notesSlides/notesSlide20.xml"/><Relationship Id="rId5" Type="http://schemas.openxmlformats.org/officeDocument/2006/relationships/tags" Target="../tags/tag161.xml"/><Relationship Id="rId10" Type="http://schemas.openxmlformats.org/officeDocument/2006/relationships/slideLayout" Target="../slideLayouts/slideLayout13.xml"/><Relationship Id="rId4" Type="http://schemas.openxmlformats.org/officeDocument/2006/relationships/tags" Target="../tags/tag160.xml"/><Relationship Id="rId9" Type="http://schemas.openxmlformats.org/officeDocument/2006/relationships/tags" Target="../tags/tag165.xml"/></Relationships>
</file>

<file path=ppt/slides/_rels/slide21.xml.rels><?xml version="1.0" encoding="UTF-8" standalone="yes"?>
<Relationships xmlns="http://schemas.openxmlformats.org/package/2006/relationships"><Relationship Id="rId8" Type="http://schemas.openxmlformats.org/officeDocument/2006/relationships/tags" Target="../tags/tag173.xml"/><Relationship Id="rId3" Type="http://schemas.openxmlformats.org/officeDocument/2006/relationships/tags" Target="../tags/tag168.xml"/><Relationship Id="rId7" Type="http://schemas.openxmlformats.org/officeDocument/2006/relationships/tags" Target="../tags/tag172.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29.png"/><Relationship Id="rId5" Type="http://schemas.openxmlformats.org/officeDocument/2006/relationships/tags" Target="../tags/tag170.xml"/><Relationship Id="rId10" Type="http://schemas.openxmlformats.org/officeDocument/2006/relationships/notesSlide" Target="../notesSlides/notesSlide21.xml"/><Relationship Id="rId4" Type="http://schemas.openxmlformats.org/officeDocument/2006/relationships/tags" Target="../tags/tag169.xml"/><Relationship Id="rId9"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image" Target="../media/image30.png"/><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image" Target="../media/image4.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notesSlide" Target="../notesSlides/notesSlide22.xml"/><Relationship Id="rId5" Type="http://schemas.openxmlformats.org/officeDocument/2006/relationships/tags" Target="../tags/tag178.xml"/><Relationship Id="rId10" Type="http://schemas.openxmlformats.org/officeDocument/2006/relationships/slideLayout" Target="../slideLayouts/slideLayout13.xml"/><Relationship Id="rId4" Type="http://schemas.openxmlformats.org/officeDocument/2006/relationships/tags" Target="../tags/tag177.xml"/><Relationship Id="rId9" Type="http://schemas.openxmlformats.org/officeDocument/2006/relationships/tags" Target="../tags/tag18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85.xml"/><Relationship Id="rId7" Type="http://schemas.openxmlformats.org/officeDocument/2006/relationships/image" Target="../media/image31.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4.png"/><Relationship Id="rId5" Type="http://schemas.openxmlformats.org/officeDocument/2006/relationships/notesSlide" Target="../notesSlides/notesSlide23.xml"/><Relationship Id="rId10" Type="http://schemas.openxmlformats.org/officeDocument/2006/relationships/image" Target="../media/image34.jpeg"/><Relationship Id="rId4" Type="http://schemas.openxmlformats.org/officeDocument/2006/relationships/slideLayout" Target="../slideLayouts/slideLayout13.xml"/><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tags" Target="../tags/tag203.xml"/><Relationship Id="rId26" Type="http://schemas.openxmlformats.org/officeDocument/2006/relationships/image" Target="../media/image37.png"/><Relationship Id="rId3" Type="http://schemas.openxmlformats.org/officeDocument/2006/relationships/tags" Target="../tags/tag188.xml"/><Relationship Id="rId21" Type="http://schemas.openxmlformats.org/officeDocument/2006/relationships/slideLayout" Target="../slideLayouts/slideLayout13.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5" Type="http://schemas.openxmlformats.org/officeDocument/2006/relationships/image" Target="../media/image36.png"/><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tags" Target="../tags/tag205.xml"/><Relationship Id="rId29" Type="http://schemas.openxmlformats.org/officeDocument/2006/relationships/image" Target="../media/image40.png"/><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tags" Target="../tags/tag190.xml"/><Relationship Id="rId15" Type="http://schemas.openxmlformats.org/officeDocument/2006/relationships/tags" Target="../tags/tag200.xml"/><Relationship Id="rId23" Type="http://schemas.openxmlformats.org/officeDocument/2006/relationships/image" Target="../media/image4.png"/><Relationship Id="rId28" Type="http://schemas.openxmlformats.org/officeDocument/2006/relationships/image" Target="../media/image39.png"/><Relationship Id="rId10" Type="http://schemas.openxmlformats.org/officeDocument/2006/relationships/tags" Target="../tags/tag195.xml"/><Relationship Id="rId19" Type="http://schemas.openxmlformats.org/officeDocument/2006/relationships/tags" Target="../tags/tag204.xml"/><Relationship Id="rId31" Type="http://schemas.openxmlformats.org/officeDocument/2006/relationships/image" Target="../media/image42.png"/><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 Id="rId22" Type="http://schemas.openxmlformats.org/officeDocument/2006/relationships/notesSlide" Target="../notesSlides/notesSlide24.xml"/><Relationship Id="rId27" Type="http://schemas.openxmlformats.org/officeDocument/2006/relationships/image" Target="../media/image38.png"/><Relationship Id="rId30"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208.xml"/><Relationship Id="rId7" Type="http://schemas.openxmlformats.org/officeDocument/2006/relationships/image" Target="../media/image44.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4.png"/><Relationship Id="rId5" Type="http://schemas.openxmlformats.org/officeDocument/2006/relationships/notesSlide" Target="../notesSlides/notesSlide26.xml"/><Relationship Id="rId4" Type="http://schemas.openxmlformats.org/officeDocument/2006/relationships/slideLayout" Target="../slideLayouts/slideLayout4.xml"/><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tags" Target="../tags/tag211.xml"/><Relationship Id="rId7" Type="http://schemas.openxmlformats.org/officeDocument/2006/relationships/image" Target="../media/image47.jpeg"/><Relationship Id="rId12" Type="http://schemas.openxmlformats.org/officeDocument/2006/relationships/image" Target="../media/image52.jpe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4.png"/><Relationship Id="rId11" Type="http://schemas.openxmlformats.org/officeDocument/2006/relationships/image" Target="../media/image51.jpeg"/><Relationship Id="rId5" Type="http://schemas.openxmlformats.org/officeDocument/2006/relationships/notesSlide" Target="../notesSlides/notesSlide27.xml"/><Relationship Id="rId10" Type="http://schemas.openxmlformats.org/officeDocument/2006/relationships/image" Target="../media/image50.jpeg"/><Relationship Id="rId4" Type="http://schemas.openxmlformats.org/officeDocument/2006/relationships/slideLayout" Target="../slideLayouts/slideLayout4.xml"/><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tags" Target="../tags/tag237.xml"/><Relationship Id="rId39" Type="http://schemas.openxmlformats.org/officeDocument/2006/relationships/tags" Target="../tags/tag250.xml"/><Relationship Id="rId21" Type="http://schemas.openxmlformats.org/officeDocument/2006/relationships/tags" Target="../tags/tag232.xml"/><Relationship Id="rId34" Type="http://schemas.openxmlformats.org/officeDocument/2006/relationships/tags" Target="../tags/tag245.xml"/><Relationship Id="rId42" Type="http://schemas.openxmlformats.org/officeDocument/2006/relationships/slideLayout" Target="../slideLayouts/slideLayout13.xml"/><Relationship Id="rId47" Type="http://schemas.openxmlformats.org/officeDocument/2006/relationships/image" Target="../media/image55.png"/><Relationship Id="rId7" Type="http://schemas.openxmlformats.org/officeDocument/2006/relationships/tags" Target="../tags/tag218.xml"/><Relationship Id="rId2" Type="http://schemas.openxmlformats.org/officeDocument/2006/relationships/tags" Target="../tags/tag213.xml"/><Relationship Id="rId16" Type="http://schemas.openxmlformats.org/officeDocument/2006/relationships/tags" Target="../tags/tag227.xml"/><Relationship Id="rId29" Type="http://schemas.openxmlformats.org/officeDocument/2006/relationships/tags" Target="../tags/tag240.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tags" Target="../tags/tag235.xml"/><Relationship Id="rId32" Type="http://schemas.openxmlformats.org/officeDocument/2006/relationships/tags" Target="../tags/tag243.xml"/><Relationship Id="rId37" Type="http://schemas.openxmlformats.org/officeDocument/2006/relationships/tags" Target="../tags/tag248.xml"/><Relationship Id="rId40" Type="http://schemas.openxmlformats.org/officeDocument/2006/relationships/tags" Target="../tags/tag251.xml"/><Relationship Id="rId45" Type="http://schemas.openxmlformats.org/officeDocument/2006/relationships/image" Target="../media/image53.png"/><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28" Type="http://schemas.openxmlformats.org/officeDocument/2006/relationships/tags" Target="../tags/tag239.xml"/><Relationship Id="rId36" Type="http://schemas.openxmlformats.org/officeDocument/2006/relationships/tags" Target="../tags/tag247.xml"/><Relationship Id="rId10" Type="http://schemas.openxmlformats.org/officeDocument/2006/relationships/tags" Target="../tags/tag221.xml"/><Relationship Id="rId19" Type="http://schemas.openxmlformats.org/officeDocument/2006/relationships/tags" Target="../tags/tag230.xml"/><Relationship Id="rId31" Type="http://schemas.openxmlformats.org/officeDocument/2006/relationships/tags" Target="../tags/tag242.xml"/><Relationship Id="rId44" Type="http://schemas.openxmlformats.org/officeDocument/2006/relationships/image" Target="../media/image4.png"/><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 Id="rId27" Type="http://schemas.openxmlformats.org/officeDocument/2006/relationships/tags" Target="../tags/tag238.xml"/><Relationship Id="rId30" Type="http://schemas.openxmlformats.org/officeDocument/2006/relationships/tags" Target="../tags/tag241.xml"/><Relationship Id="rId35" Type="http://schemas.openxmlformats.org/officeDocument/2006/relationships/tags" Target="../tags/tag246.xml"/><Relationship Id="rId43" Type="http://schemas.openxmlformats.org/officeDocument/2006/relationships/notesSlide" Target="../notesSlides/notesSlide28.xml"/><Relationship Id="rId8" Type="http://schemas.openxmlformats.org/officeDocument/2006/relationships/tags" Target="../tags/tag219.xml"/><Relationship Id="rId3" Type="http://schemas.openxmlformats.org/officeDocument/2006/relationships/tags" Target="../tags/tag214.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tags" Target="../tags/tag236.xml"/><Relationship Id="rId33" Type="http://schemas.openxmlformats.org/officeDocument/2006/relationships/tags" Target="../tags/tag244.xml"/><Relationship Id="rId38" Type="http://schemas.openxmlformats.org/officeDocument/2006/relationships/tags" Target="../tags/tag249.xml"/><Relationship Id="rId46" Type="http://schemas.openxmlformats.org/officeDocument/2006/relationships/image" Target="../media/image54.png"/><Relationship Id="rId20" Type="http://schemas.openxmlformats.org/officeDocument/2006/relationships/tags" Target="../tags/tag231.xml"/><Relationship Id="rId41" Type="http://schemas.openxmlformats.org/officeDocument/2006/relationships/tags" Target="../tags/tag2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5.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27.xml"/><Relationship Id="rId7"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3.xml"/><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slideLayout" Target="../slideLayouts/slideLayout8.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32" Type="http://schemas.openxmlformats.org/officeDocument/2006/relationships/image" Target="../media/image4.png"/><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tags" Target="../tags/tag55.xml"/><Relationship Id="rId10" Type="http://schemas.openxmlformats.org/officeDocument/2006/relationships/tags" Target="../tags/tag37.xml"/><Relationship Id="rId19" Type="http://schemas.openxmlformats.org/officeDocument/2006/relationships/tags" Target="../tags/tag46.xml"/><Relationship Id="rId31" Type="http://schemas.openxmlformats.org/officeDocument/2006/relationships/image" Target="../media/image7.jpe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4.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notesSlide" Target="../notesSlides/notesSlide7.xml"/><Relationship Id="rId5" Type="http://schemas.openxmlformats.org/officeDocument/2006/relationships/tags" Target="../tags/tag60.xml"/><Relationship Id="rId10" Type="http://schemas.openxmlformats.org/officeDocument/2006/relationships/slideLayout" Target="../slideLayouts/slideLayout14.xml"/><Relationship Id="rId4" Type="http://schemas.openxmlformats.org/officeDocument/2006/relationships/tags" Target="../tags/tag59.xml"/><Relationship Id="rId9" Type="http://schemas.openxmlformats.org/officeDocument/2006/relationships/tags" Target="../tags/tag64.xml"/></Relationships>
</file>

<file path=ppt/slides/_rels/slide8.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8.jpeg"/><Relationship Id="rId5" Type="http://schemas.openxmlformats.org/officeDocument/2006/relationships/tags" Target="../tags/tag69.xml"/><Relationship Id="rId10" Type="http://schemas.openxmlformats.org/officeDocument/2006/relationships/notesSlide" Target="../notesSlides/notesSlide8.xml"/><Relationship Id="rId4" Type="http://schemas.openxmlformats.org/officeDocument/2006/relationships/tags" Target="../tags/tag68.xml"/><Relationship Id="rId9"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9.pn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notesSlide" Target="../notesSlides/notesSlide9.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slideLayout" Target="../slideLayouts/slideLayout14.xml"/><Relationship Id="rId5" Type="http://schemas.openxmlformats.org/officeDocument/2006/relationships/tags" Target="../tags/tag77.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3520" y="2109470"/>
            <a:ext cx="11736070" cy="119888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200" normalizeH="0" baseline="0" noProof="0" dirty="0">
                <a:ln>
                  <a:noFill/>
                </a:ln>
                <a:gradFill>
                  <a:gsLst>
                    <a:gs pos="0">
                      <a:prstClr val="white"/>
                    </a:gs>
                    <a:gs pos="100000">
                      <a:prstClr val="white">
                        <a:lumMod val="85000"/>
                      </a:prstClr>
                    </a:gs>
                  </a:gsLst>
                  <a:lin ang="5400000" scaled="1"/>
                </a:gradFill>
                <a:effectLst>
                  <a:outerShdw dist="76200" dir="2700000" algn="t" rotWithShape="0">
                    <a:srgbClr val="0070C0">
                      <a:alpha val="80000"/>
                    </a:srgbClr>
                  </a:outerShdw>
                </a:effectLst>
                <a:uLnTx/>
                <a:uFillTx/>
                <a:latin typeface="碳纤维正粗黑简体" panose="02010601030101010101" pitchFamily="2" charset="-122"/>
                <a:ea typeface="碳纤维正粗黑简体" panose="02010601030101010101" pitchFamily="2" charset="-122"/>
                <a:cs typeface="+mn-cs"/>
              </a:rPr>
              <a:t>启航未来：企业校园宣讲会</a:t>
            </a:r>
          </a:p>
        </p:txBody>
      </p:sp>
      <p:sp>
        <p:nvSpPr>
          <p:cNvPr id="6" name="文本框 5"/>
          <p:cNvSpPr txBox="1"/>
          <p:nvPr/>
        </p:nvSpPr>
        <p:spPr>
          <a:xfrm>
            <a:off x="7871641" y="4032250"/>
            <a:ext cx="3445510" cy="556895"/>
          </a:xfrm>
          <a:prstGeom prst="rect">
            <a:avLst/>
          </a:prstGeom>
          <a:noFill/>
        </p:spPr>
        <p:txBody>
          <a:bodyPr wrap="square" rtlCol="0">
            <a:no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alpha val="90000"/>
                  </a:srgbClr>
                </a:solidFill>
                <a:effectLst/>
                <a:uLnTx/>
                <a:uFillTx/>
                <a:latin typeface="汉仪细中圆简" panose="02010609000101010101" pitchFamily="49" charset="-122"/>
                <a:ea typeface="汉仪细中圆简" panose="02010609000101010101" pitchFamily="49" charset="-122"/>
                <a:cs typeface="+mn-cs"/>
              </a:rPr>
              <a:t>主讲人：孙振杭</a:t>
            </a:r>
          </a:p>
        </p:txBody>
      </p:sp>
      <p:sp>
        <p:nvSpPr>
          <p:cNvPr id="2" name="文本框 1"/>
          <p:cNvSpPr txBox="1"/>
          <p:nvPr/>
        </p:nvSpPr>
        <p:spPr>
          <a:xfrm>
            <a:off x="67492" y="4933133"/>
            <a:ext cx="11736070" cy="70675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200" normalizeH="0" baseline="0" noProof="0" dirty="0">
                <a:ln>
                  <a:noFill/>
                </a:ln>
                <a:gradFill>
                  <a:gsLst>
                    <a:gs pos="0">
                      <a:prstClr val="white"/>
                    </a:gs>
                    <a:gs pos="100000">
                      <a:prstClr val="white">
                        <a:lumMod val="85000"/>
                      </a:prstClr>
                    </a:gs>
                  </a:gsLst>
                  <a:lin ang="5400000" scaled="1"/>
                </a:gradFill>
                <a:effectLst>
                  <a:outerShdw dist="76200" dir="2700000" algn="t" rotWithShape="0">
                    <a:srgbClr val="0070C0">
                      <a:alpha val="80000"/>
                    </a:srgbClr>
                  </a:outerShdw>
                </a:effectLst>
                <a:uLnTx/>
                <a:uFillTx/>
                <a:latin typeface="碳纤维正粗黑简体" panose="02010601030101010101" pitchFamily="2" charset="-122"/>
                <a:ea typeface="碳纤维正粗黑简体" panose="02010601030101010101" pitchFamily="2" charset="-122"/>
                <a:cs typeface="+mn-cs"/>
              </a:rPr>
              <a:t>广州腾安信息科技有限公司</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1049"/>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srcRect l="3114" r="1754" b="4868"/>
          <a:stretch>
            <a:fillRect/>
          </a:stretch>
        </p:blipFill>
        <p:spPr>
          <a:xfrm>
            <a:off x="1435101" y="1701801"/>
            <a:ext cx="3454400" cy="3454400"/>
          </a:xfrm>
          <a:prstGeom prst="ellipse">
            <a:avLst/>
          </a:prstGeom>
          <a:effectLst>
            <a:softEdge rad="292100"/>
          </a:effectLst>
        </p:spPr>
      </p:pic>
      <p:grpSp>
        <p:nvGrpSpPr>
          <p:cNvPr id="5" name="组合 4"/>
          <p:cNvGrpSpPr/>
          <p:nvPr/>
        </p:nvGrpSpPr>
        <p:grpSpPr>
          <a:xfrm>
            <a:off x="5362575" y="2536190"/>
            <a:ext cx="6614795" cy="1883370"/>
            <a:chOff x="4422562" y="2323177"/>
            <a:chExt cx="4457700" cy="1883206"/>
          </a:xfrm>
        </p:grpSpPr>
        <p:sp>
          <p:nvSpPr>
            <p:cNvPr id="6" name="文本框 5"/>
            <p:cNvSpPr txBox="1"/>
            <p:nvPr/>
          </p:nvSpPr>
          <p:spPr>
            <a:xfrm>
              <a:off x="4422562" y="2323177"/>
              <a:ext cx="2254528" cy="70669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PART 02</a:t>
              </a:r>
              <a:endParaRPr kumimoji="0" lang="zh-CN" altLang="en-US" sz="4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7" name="文本框 6"/>
            <p:cNvSpPr txBox="1"/>
            <p:nvPr/>
          </p:nvSpPr>
          <p:spPr>
            <a:xfrm>
              <a:off x="4422562" y="3007607"/>
              <a:ext cx="4457700" cy="119877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sym typeface="+mn-ea"/>
                </a:rPr>
                <a:t>互联网+安全背景下的腾安科技</a:t>
              </a:r>
              <a:endPar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MH_PageTitle"/>
          <p:cNvSpPr>
            <a:spLocks noGrp="1"/>
          </p:cNvSpPr>
          <p:nvPr>
            <p:ph type="title" idx="4294967295"/>
            <p:custDataLst>
              <p:tags r:id="rId2"/>
            </p:custDataLst>
          </p:nvPr>
        </p:nvSpPr>
        <p:spPr/>
        <p:txBody>
          <a:bodyPr/>
          <a:lstStyle/>
          <a:p>
            <a:pPr eaLnBrk="1" hangingPunct="1"/>
            <a:r>
              <a:rPr lang="en-US" altLang="zh-CN"/>
              <a:t> </a:t>
            </a:r>
            <a:endParaRPr lang="zh-CN" altLang="en-US"/>
          </a:p>
        </p:txBody>
      </p:sp>
      <p:sp>
        <p:nvSpPr>
          <p:cNvPr id="18"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22" name="文本框 21"/>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公司概况</a:t>
            </a:r>
          </a:p>
        </p:txBody>
      </p:sp>
      <p:pic>
        <p:nvPicPr>
          <p:cNvPr id="27" name="图片 26"/>
          <p:cNvPicPr>
            <a:picLocks noChangeAspect="1"/>
          </p:cNvPicPr>
          <p:nvPr/>
        </p:nvPicPr>
        <p:blipFill>
          <a:blip r:embed="rId6"/>
          <a:stretch>
            <a:fillRect/>
          </a:stretch>
        </p:blipFill>
        <p:spPr>
          <a:xfrm>
            <a:off x="313561" y="297366"/>
            <a:ext cx="789752" cy="789752"/>
          </a:xfrm>
          <a:prstGeom prst="rect">
            <a:avLst/>
          </a:prstGeom>
        </p:spPr>
      </p:pic>
      <p:pic>
        <p:nvPicPr>
          <p:cNvPr id="39" name="object 2"/>
          <p:cNvPicPr/>
          <p:nvPr/>
        </p:nvPicPr>
        <p:blipFill>
          <a:blip r:embed="rId7" cstate="print"/>
          <a:stretch>
            <a:fillRect/>
          </a:stretch>
        </p:blipFill>
        <p:spPr>
          <a:xfrm>
            <a:off x="1225550" y="1374775"/>
            <a:ext cx="10090785" cy="3961130"/>
          </a:xfrm>
          <a:prstGeom prst="rect">
            <a:avLst/>
          </a:prstGeom>
        </p:spPr>
      </p:pic>
      <p:sp>
        <p:nvSpPr>
          <p:cNvPr id="40" name="object 3"/>
          <p:cNvSpPr txBox="1"/>
          <p:nvPr/>
        </p:nvSpPr>
        <p:spPr>
          <a:xfrm>
            <a:off x="1900555" y="1673225"/>
            <a:ext cx="8744585" cy="2583815"/>
          </a:xfrm>
          <a:prstGeom prst="rect">
            <a:avLst/>
          </a:prstGeom>
        </p:spPr>
        <p:txBody>
          <a:bodyPr vert="horz" wrap="square" lIns="0" tIns="12700" rIns="0" bIns="0" rtlCol="0">
            <a:noAutofit/>
          </a:bodyPr>
          <a:lstStyle/>
          <a:p>
            <a:pPr marL="12700" marR="5080" indent="355600" algn="just">
              <a:lnSpc>
                <a:spcPct val="150000"/>
              </a:lnSpc>
              <a:spcBef>
                <a:spcPts val="100"/>
              </a:spcBef>
            </a:pPr>
            <a:r>
              <a:rPr lang="zh-CN" altLang="en-US" sz="1400" spc="-10" dirty="0">
                <a:latin typeface="宋体" panose="02010600030101010101" pitchFamily="2" charset="-122"/>
                <a:cs typeface="宋体" panose="02010600030101010101" pitchFamily="2" charset="-122"/>
              </a:rPr>
              <a:t>广州</a:t>
            </a:r>
            <a:r>
              <a:rPr sz="1400" spc="-10" dirty="0">
                <a:latin typeface="宋体" panose="02010600030101010101" pitchFamily="2" charset="-122"/>
                <a:cs typeface="宋体" panose="02010600030101010101" pitchFamily="2" charset="-122"/>
              </a:rPr>
              <a:t>腾安</a:t>
            </a:r>
            <a:r>
              <a:rPr sz="1400" spc="-15" dirty="0">
                <a:latin typeface="宋体" panose="02010600030101010101" pitchFamily="2" charset="-122"/>
                <a:cs typeface="宋体" panose="02010600030101010101" pitchFamily="2" charset="-122"/>
              </a:rPr>
              <a:t>科技有限公司致力于网络与信息安全、大数据、人工智能等优秀技术的自主研发与实践成果的传播应用，核心团队成员来自于国内知名网络安全上市公司及全球领先的互联网公司，在广州天河软件园区设有专业的研发技术团队。</a:t>
            </a:r>
            <a:endParaRPr sz="1400">
              <a:latin typeface="宋体" panose="02010600030101010101" pitchFamily="2" charset="-122"/>
              <a:cs typeface="宋体" panose="02010600030101010101" pitchFamily="2" charset="-122"/>
            </a:endParaRPr>
          </a:p>
          <a:p>
            <a:pPr marL="12700" marR="5080" indent="355600" algn="just">
              <a:lnSpc>
                <a:spcPct val="150000"/>
              </a:lnSpc>
            </a:pPr>
            <a:r>
              <a:rPr sz="1400" spc="-15" dirty="0">
                <a:latin typeface="宋体" panose="02010600030101010101" pitchFamily="2" charset="-122"/>
                <a:cs typeface="宋体" panose="02010600030101010101" pitchFamily="2" charset="-122"/>
              </a:rPr>
              <a:t>公司业务覆盖高等教育、政务系统、金融、通信、电力等行业，业务内容包括新工科实验室建设及产业学院运营、安全认证基地联合运营、信息系统集成、安全服务等，以科技实力与精细化服务助力企业发展。</a:t>
            </a:r>
            <a:endParaRPr sz="1400">
              <a:latin typeface="宋体" panose="02010600030101010101" pitchFamily="2" charset="-122"/>
              <a:cs typeface="宋体" panose="02010600030101010101" pitchFamily="2" charset="-122"/>
            </a:endParaRPr>
          </a:p>
        </p:txBody>
      </p:sp>
      <p:grpSp>
        <p:nvGrpSpPr>
          <p:cNvPr id="41" name="object 4"/>
          <p:cNvGrpSpPr/>
          <p:nvPr/>
        </p:nvGrpSpPr>
        <p:grpSpPr>
          <a:xfrm>
            <a:off x="1723390" y="3747135"/>
            <a:ext cx="9220835" cy="2433955"/>
            <a:chOff x="999616" y="3210179"/>
            <a:chExt cx="6965950" cy="1838325"/>
          </a:xfrm>
        </p:grpSpPr>
        <p:pic>
          <p:nvPicPr>
            <p:cNvPr id="42" name="object 5"/>
            <p:cNvPicPr/>
            <p:nvPr/>
          </p:nvPicPr>
          <p:blipFill>
            <a:blip r:embed="rId8" cstate="print"/>
            <a:stretch>
              <a:fillRect/>
            </a:stretch>
          </p:blipFill>
          <p:spPr>
            <a:xfrm>
              <a:off x="999616" y="3230968"/>
              <a:ext cx="1889277" cy="1817001"/>
            </a:xfrm>
            <a:prstGeom prst="rect">
              <a:avLst/>
            </a:prstGeom>
          </p:spPr>
        </p:pic>
        <p:pic>
          <p:nvPicPr>
            <p:cNvPr id="43" name="object 6"/>
            <p:cNvPicPr/>
            <p:nvPr/>
          </p:nvPicPr>
          <p:blipFill>
            <a:blip r:embed="rId9" cstate="print"/>
            <a:stretch>
              <a:fillRect/>
            </a:stretch>
          </p:blipFill>
          <p:spPr>
            <a:xfrm>
              <a:off x="2648902" y="3231146"/>
              <a:ext cx="1887727" cy="1817001"/>
            </a:xfrm>
            <a:prstGeom prst="rect">
              <a:avLst/>
            </a:prstGeom>
          </p:spPr>
        </p:pic>
        <p:pic>
          <p:nvPicPr>
            <p:cNvPr id="44" name="object 7"/>
            <p:cNvPicPr/>
            <p:nvPr/>
          </p:nvPicPr>
          <p:blipFill>
            <a:blip r:embed="rId10" cstate="print"/>
            <a:stretch>
              <a:fillRect/>
            </a:stretch>
          </p:blipFill>
          <p:spPr>
            <a:xfrm>
              <a:off x="4357344" y="3210179"/>
              <a:ext cx="1889277" cy="1817001"/>
            </a:xfrm>
            <a:prstGeom prst="rect">
              <a:avLst/>
            </a:prstGeom>
          </p:spPr>
        </p:pic>
        <p:pic>
          <p:nvPicPr>
            <p:cNvPr id="45" name="object 8"/>
            <p:cNvPicPr/>
            <p:nvPr/>
          </p:nvPicPr>
          <p:blipFill>
            <a:blip r:embed="rId11" cstate="print"/>
            <a:stretch>
              <a:fillRect/>
            </a:stretch>
          </p:blipFill>
          <p:spPr>
            <a:xfrm>
              <a:off x="6077750" y="3210179"/>
              <a:ext cx="1887727" cy="1817001"/>
            </a:xfrm>
            <a:prstGeom prst="rect">
              <a:avLst/>
            </a:prstGeom>
          </p:spPr>
        </p:pic>
      </p:grpSp>
      <p:sp>
        <p:nvSpPr>
          <p:cNvPr id="46" name="object 9"/>
          <p:cNvSpPr txBox="1"/>
          <p:nvPr/>
        </p:nvSpPr>
        <p:spPr>
          <a:xfrm>
            <a:off x="2251710" y="4455160"/>
            <a:ext cx="1444625" cy="880745"/>
          </a:xfrm>
          <a:prstGeom prst="rect">
            <a:avLst/>
          </a:prstGeom>
        </p:spPr>
        <p:txBody>
          <a:bodyPr vert="horz" wrap="square" lIns="0" tIns="12700" rIns="0" bIns="0" rtlCol="0">
            <a:noAutofit/>
          </a:bodyPr>
          <a:lstStyle/>
          <a:p>
            <a:pPr marL="12700" marR="5080" algn="ctr">
              <a:lnSpc>
                <a:spcPct val="100000"/>
              </a:lnSpc>
              <a:spcBef>
                <a:spcPts val="100"/>
              </a:spcBef>
            </a:pPr>
            <a:r>
              <a:rPr sz="2100" b="1" spc="-15" dirty="0">
                <a:solidFill>
                  <a:srgbClr val="FFFFFF"/>
                </a:solidFill>
                <a:latin typeface="微软雅黑" panose="020B0503020204020204" charset="-122"/>
                <a:cs typeface="微软雅黑" panose="020B0503020204020204" charset="-122"/>
              </a:rPr>
              <a:t>课程研发定制培训</a:t>
            </a:r>
            <a:endParaRPr sz="2100">
              <a:latin typeface="微软雅黑" panose="020B0503020204020204" charset="-122"/>
              <a:cs typeface="微软雅黑" panose="020B0503020204020204" charset="-122"/>
            </a:endParaRPr>
          </a:p>
        </p:txBody>
      </p:sp>
      <p:sp>
        <p:nvSpPr>
          <p:cNvPr id="47" name="object 10"/>
          <p:cNvSpPr txBox="1"/>
          <p:nvPr/>
        </p:nvSpPr>
        <p:spPr>
          <a:xfrm>
            <a:off x="6758305" y="4455160"/>
            <a:ext cx="1400810" cy="880745"/>
          </a:xfrm>
          <a:prstGeom prst="rect">
            <a:avLst/>
          </a:prstGeom>
        </p:spPr>
        <p:txBody>
          <a:bodyPr vert="horz" wrap="square" lIns="0" tIns="12700" rIns="0" bIns="0" rtlCol="0">
            <a:noAutofit/>
          </a:bodyPr>
          <a:lstStyle/>
          <a:p>
            <a:pPr marL="12700" marR="5080" algn="ctr">
              <a:lnSpc>
                <a:spcPct val="100000"/>
              </a:lnSpc>
              <a:spcBef>
                <a:spcPts val="100"/>
              </a:spcBef>
            </a:pPr>
            <a:r>
              <a:rPr sz="2100" b="1" spc="-15" dirty="0">
                <a:solidFill>
                  <a:srgbClr val="FFFFFF"/>
                </a:solidFill>
                <a:latin typeface="微软雅黑" panose="020B0503020204020204" charset="-122"/>
                <a:cs typeface="微软雅黑" panose="020B0503020204020204" charset="-122"/>
              </a:rPr>
              <a:t>产教融合人才培养</a:t>
            </a:r>
            <a:endParaRPr sz="2100">
              <a:latin typeface="微软雅黑" panose="020B0503020204020204" charset="-122"/>
              <a:cs typeface="微软雅黑" panose="020B0503020204020204" charset="-122"/>
            </a:endParaRPr>
          </a:p>
        </p:txBody>
      </p:sp>
      <p:sp>
        <p:nvSpPr>
          <p:cNvPr id="48" name="object 11"/>
          <p:cNvSpPr txBox="1"/>
          <p:nvPr/>
        </p:nvSpPr>
        <p:spPr>
          <a:xfrm>
            <a:off x="9010015" y="4455160"/>
            <a:ext cx="1400175" cy="880745"/>
          </a:xfrm>
          <a:prstGeom prst="rect">
            <a:avLst/>
          </a:prstGeom>
        </p:spPr>
        <p:txBody>
          <a:bodyPr vert="horz" wrap="square" lIns="0" tIns="12700" rIns="0" bIns="0" rtlCol="0">
            <a:noAutofit/>
          </a:bodyPr>
          <a:lstStyle/>
          <a:p>
            <a:pPr marL="12700" marR="5080" algn="ctr">
              <a:lnSpc>
                <a:spcPct val="100000"/>
              </a:lnSpc>
              <a:spcBef>
                <a:spcPts val="100"/>
              </a:spcBef>
            </a:pPr>
            <a:r>
              <a:rPr sz="2100" b="1" spc="-15" dirty="0">
                <a:solidFill>
                  <a:srgbClr val="FFFFFF"/>
                </a:solidFill>
                <a:latin typeface="微软雅黑" panose="020B0503020204020204" charset="-122"/>
                <a:cs typeface="微软雅黑" panose="020B0503020204020204" charset="-122"/>
              </a:rPr>
              <a:t>顶层设计增值服务</a:t>
            </a:r>
            <a:endParaRPr sz="2100">
              <a:latin typeface="微软雅黑" panose="020B0503020204020204" charset="-122"/>
              <a:cs typeface="微软雅黑" panose="020B0503020204020204" charset="-122"/>
            </a:endParaRPr>
          </a:p>
        </p:txBody>
      </p:sp>
      <p:sp>
        <p:nvSpPr>
          <p:cNvPr id="49" name="object 13"/>
          <p:cNvSpPr txBox="1"/>
          <p:nvPr/>
        </p:nvSpPr>
        <p:spPr>
          <a:xfrm>
            <a:off x="4473575" y="4455160"/>
            <a:ext cx="1433195" cy="880745"/>
          </a:xfrm>
          <a:prstGeom prst="rect">
            <a:avLst/>
          </a:prstGeom>
        </p:spPr>
        <p:txBody>
          <a:bodyPr vert="horz" wrap="square" lIns="0" tIns="12700" rIns="0" bIns="0" rtlCol="0">
            <a:noAutofit/>
          </a:bodyPr>
          <a:lstStyle/>
          <a:p>
            <a:pPr marL="12700" marR="5080" algn="ctr">
              <a:lnSpc>
                <a:spcPct val="100000"/>
              </a:lnSpc>
              <a:spcBef>
                <a:spcPts val="100"/>
              </a:spcBef>
            </a:pPr>
            <a:r>
              <a:rPr sz="2100" b="1" spc="-15" dirty="0">
                <a:solidFill>
                  <a:srgbClr val="FFFFFF"/>
                </a:solidFill>
                <a:latin typeface="微软雅黑" panose="020B0503020204020204" charset="-122"/>
                <a:cs typeface="微软雅黑" panose="020B0503020204020204" charset="-122"/>
              </a:rPr>
              <a:t>安全服务技术赋能</a:t>
            </a:r>
            <a:endParaRPr sz="2100">
              <a:latin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2" name="MH_PageTitle"/>
          <p:cNvSpPr>
            <a:spLocks noGrp="1"/>
          </p:cNvSpPr>
          <p:nvPr>
            <p:ph type="title"/>
            <p:custDataLst>
              <p:tags r:id="rId2"/>
            </p:custDataLst>
          </p:nvPr>
        </p:nvSpPr>
        <p:spPr/>
        <p:txBody>
          <a:bodyPr/>
          <a:lstStyle/>
          <a:p>
            <a:pPr eaLnBrk="1" hangingPunct="1"/>
            <a:endParaRPr lang="zh-CN" altLang="en-US"/>
          </a:p>
        </p:txBody>
      </p:sp>
      <p:sp>
        <p:nvSpPr>
          <p:cNvPr id="30"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32" name="文本框 31"/>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公司优势</a:t>
            </a:r>
          </a:p>
        </p:txBody>
      </p:sp>
      <p:pic>
        <p:nvPicPr>
          <p:cNvPr id="34" name="图片 33"/>
          <p:cNvPicPr>
            <a:picLocks noChangeAspect="1"/>
          </p:cNvPicPr>
          <p:nvPr/>
        </p:nvPicPr>
        <p:blipFill>
          <a:blip r:embed="rId6"/>
          <a:stretch>
            <a:fillRect/>
          </a:stretch>
        </p:blipFill>
        <p:spPr>
          <a:xfrm>
            <a:off x="313561" y="297366"/>
            <a:ext cx="789752" cy="789752"/>
          </a:xfrm>
          <a:prstGeom prst="rect">
            <a:avLst/>
          </a:prstGeom>
        </p:spPr>
      </p:pic>
      <p:sp>
        <p:nvSpPr>
          <p:cNvPr id="65" name="object 3"/>
          <p:cNvSpPr/>
          <p:nvPr/>
        </p:nvSpPr>
        <p:spPr>
          <a:xfrm>
            <a:off x="3842981" y="1346987"/>
            <a:ext cx="1864995" cy="817244"/>
          </a:xfrm>
          <a:custGeom>
            <a:avLst/>
            <a:gdLst/>
            <a:ahLst/>
            <a:cxnLst/>
            <a:rect l="l" t="t" r="r" b="b"/>
            <a:pathLst>
              <a:path w="1864995" h="817244">
                <a:moveTo>
                  <a:pt x="931938" y="12700"/>
                </a:moveTo>
                <a:lnTo>
                  <a:pt x="919238" y="0"/>
                </a:lnTo>
                <a:lnTo>
                  <a:pt x="14287" y="0"/>
                </a:lnTo>
                <a:lnTo>
                  <a:pt x="1587" y="12700"/>
                </a:lnTo>
                <a:lnTo>
                  <a:pt x="1587" y="498690"/>
                </a:lnTo>
                <a:lnTo>
                  <a:pt x="14287" y="511390"/>
                </a:lnTo>
                <a:lnTo>
                  <a:pt x="919238" y="511390"/>
                </a:lnTo>
                <a:lnTo>
                  <a:pt x="931938" y="498690"/>
                </a:lnTo>
                <a:lnTo>
                  <a:pt x="931938" y="485990"/>
                </a:lnTo>
                <a:lnTo>
                  <a:pt x="931938" y="25400"/>
                </a:lnTo>
                <a:lnTo>
                  <a:pt x="931938" y="12700"/>
                </a:lnTo>
                <a:close/>
              </a:path>
              <a:path w="1864995" h="817244">
                <a:moveTo>
                  <a:pt x="1864779" y="548627"/>
                </a:moveTo>
                <a:lnTo>
                  <a:pt x="1850491" y="534339"/>
                </a:lnTo>
                <a:lnTo>
                  <a:pt x="14287" y="534339"/>
                </a:lnTo>
                <a:lnTo>
                  <a:pt x="0" y="548627"/>
                </a:lnTo>
                <a:lnTo>
                  <a:pt x="0" y="802551"/>
                </a:lnTo>
                <a:lnTo>
                  <a:pt x="14287" y="816838"/>
                </a:lnTo>
                <a:lnTo>
                  <a:pt x="1850491" y="816838"/>
                </a:lnTo>
                <a:lnTo>
                  <a:pt x="1864779" y="802551"/>
                </a:lnTo>
                <a:lnTo>
                  <a:pt x="1864779" y="788263"/>
                </a:lnTo>
                <a:lnTo>
                  <a:pt x="1864779" y="562914"/>
                </a:lnTo>
                <a:lnTo>
                  <a:pt x="1864779" y="548627"/>
                </a:lnTo>
                <a:close/>
              </a:path>
            </a:pathLst>
          </a:custGeom>
          <a:solidFill>
            <a:srgbClr val="C00000"/>
          </a:solidFill>
        </p:spPr>
        <p:txBody>
          <a:bodyPr wrap="square" lIns="0" tIns="0" rIns="0" bIns="0" rtlCol="0"/>
          <a:lstStyle/>
          <a:p>
            <a:endParaRPr/>
          </a:p>
        </p:txBody>
      </p:sp>
      <p:sp>
        <p:nvSpPr>
          <p:cNvPr id="66" name="object 4"/>
          <p:cNvSpPr txBox="1"/>
          <p:nvPr/>
        </p:nvSpPr>
        <p:spPr>
          <a:xfrm>
            <a:off x="3857625" y="1896110"/>
            <a:ext cx="1836420" cy="253365"/>
          </a:xfrm>
          <a:prstGeom prst="rect">
            <a:avLst/>
          </a:prstGeom>
        </p:spPr>
        <p:txBody>
          <a:bodyPr vert="horz" wrap="square" lIns="0" tIns="41910" rIns="0" bIns="0" rtlCol="0">
            <a:spAutoFit/>
          </a:bodyPr>
          <a:lstStyle/>
          <a:p>
            <a:pPr marL="250190">
              <a:lnSpc>
                <a:spcPct val="100000"/>
              </a:lnSpc>
              <a:spcBef>
                <a:spcPts val="330"/>
              </a:spcBef>
            </a:pPr>
            <a:r>
              <a:rPr sz="1050" spc="-15" dirty="0">
                <a:solidFill>
                  <a:srgbClr val="FFFFFF"/>
                </a:solidFill>
                <a:latin typeface="微软雅黑" panose="020B0503020204020204" charset="-122"/>
                <a:cs typeface="微软雅黑" panose="020B0503020204020204" charset="-122"/>
              </a:rPr>
              <a:t>我们具有多种资源渠道</a:t>
            </a:r>
            <a:endParaRPr sz="1050">
              <a:latin typeface="微软雅黑" panose="020B0503020204020204" charset="-122"/>
              <a:cs typeface="微软雅黑" panose="020B0503020204020204" charset="-122"/>
            </a:endParaRPr>
          </a:p>
        </p:txBody>
      </p:sp>
      <p:sp>
        <p:nvSpPr>
          <p:cNvPr id="67" name="object 5"/>
          <p:cNvSpPr txBox="1"/>
          <p:nvPr/>
        </p:nvSpPr>
        <p:spPr>
          <a:xfrm>
            <a:off x="3857625" y="1359662"/>
            <a:ext cx="905510" cy="486409"/>
          </a:xfrm>
          <a:prstGeom prst="rect">
            <a:avLst/>
          </a:prstGeom>
        </p:spPr>
        <p:txBody>
          <a:bodyPr vert="horz" wrap="square" lIns="0" tIns="37465" rIns="0" bIns="0" rtlCol="0">
            <a:spAutoFit/>
          </a:bodyPr>
          <a:lstStyle/>
          <a:p>
            <a:pPr marL="134620">
              <a:lnSpc>
                <a:spcPct val="100000"/>
              </a:lnSpc>
              <a:spcBef>
                <a:spcPts val="295"/>
              </a:spcBef>
            </a:pPr>
            <a:r>
              <a:rPr sz="2700" b="1" spc="-25" dirty="0">
                <a:solidFill>
                  <a:srgbClr val="FFFFFF"/>
                </a:solidFill>
                <a:latin typeface="微软雅黑" panose="020B0503020204020204" charset="-122"/>
                <a:cs typeface="微软雅黑" panose="020B0503020204020204" charset="-122"/>
              </a:rPr>
              <a:t>整合</a:t>
            </a:r>
            <a:endParaRPr sz="2700">
              <a:latin typeface="微软雅黑" panose="020B0503020204020204" charset="-122"/>
              <a:cs typeface="微软雅黑" panose="020B0503020204020204" charset="-122"/>
            </a:endParaRPr>
          </a:p>
        </p:txBody>
      </p:sp>
      <p:sp>
        <p:nvSpPr>
          <p:cNvPr id="68" name="object 6"/>
          <p:cNvSpPr/>
          <p:nvPr/>
        </p:nvSpPr>
        <p:spPr>
          <a:xfrm>
            <a:off x="4762677" y="1346987"/>
            <a:ext cx="943610" cy="510540"/>
          </a:xfrm>
          <a:custGeom>
            <a:avLst/>
            <a:gdLst/>
            <a:ahLst/>
            <a:cxnLst/>
            <a:rect l="l" t="t" r="r" b="b"/>
            <a:pathLst>
              <a:path w="943610" h="510540">
                <a:moveTo>
                  <a:pt x="930795" y="510146"/>
                </a:moveTo>
                <a:lnTo>
                  <a:pt x="12700" y="510146"/>
                </a:lnTo>
                <a:lnTo>
                  <a:pt x="10223" y="509905"/>
                </a:lnTo>
                <a:lnTo>
                  <a:pt x="0" y="497446"/>
                </a:lnTo>
                <a:lnTo>
                  <a:pt x="0" y="12700"/>
                </a:lnTo>
                <a:lnTo>
                  <a:pt x="12700" y="0"/>
                </a:lnTo>
                <a:lnTo>
                  <a:pt x="930795" y="0"/>
                </a:lnTo>
                <a:lnTo>
                  <a:pt x="943495" y="12700"/>
                </a:lnTo>
                <a:lnTo>
                  <a:pt x="25400" y="12700"/>
                </a:lnTo>
                <a:lnTo>
                  <a:pt x="12700" y="25400"/>
                </a:lnTo>
                <a:lnTo>
                  <a:pt x="25400" y="25400"/>
                </a:lnTo>
                <a:lnTo>
                  <a:pt x="25400" y="484746"/>
                </a:lnTo>
                <a:lnTo>
                  <a:pt x="12700" y="484746"/>
                </a:lnTo>
                <a:lnTo>
                  <a:pt x="25400" y="497446"/>
                </a:lnTo>
                <a:lnTo>
                  <a:pt x="943495" y="497446"/>
                </a:lnTo>
                <a:lnTo>
                  <a:pt x="943254" y="499922"/>
                </a:lnTo>
                <a:lnTo>
                  <a:pt x="933272" y="509905"/>
                </a:lnTo>
                <a:lnTo>
                  <a:pt x="930795" y="510146"/>
                </a:lnTo>
                <a:close/>
              </a:path>
              <a:path w="943610" h="510540">
                <a:moveTo>
                  <a:pt x="25400" y="25400"/>
                </a:moveTo>
                <a:lnTo>
                  <a:pt x="12700" y="25400"/>
                </a:lnTo>
                <a:lnTo>
                  <a:pt x="25400" y="12700"/>
                </a:lnTo>
                <a:lnTo>
                  <a:pt x="25400" y="25400"/>
                </a:lnTo>
                <a:close/>
              </a:path>
              <a:path w="943610" h="510540">
                <a:moveTo>
                  <a:pt x="918095" y="25400"/>
                </a:moveTo>
                <a:lnTo>
                  <a:pt x="25400" y="25400"/>
                </a:lnTo>
                <a:lnTo>
                  <a:pt x="25400" y="12700"/>
                </a:lnTo>
                <a:lnTo>
                  <a:pt x="918095" y="12700"/>
                </a:lnTo>
                <a:lnTo>
                  <a:pt x="918095" y="25400"/>
                </a:lnTo>
                <a:close/>
              </a:path>
              <a:path w="943610" h="510540">
                <a:moveTo>
                  <a:pt x="918095" y="497446"/>
                </a:moveTo>
                <a:lnTo>
                  <a:pt x="918095" y="12700"/>
                </a:lnTo>
                <a:lnTo>
                  <a:pt x="930795" y="25400"/>
                </a:lnTo>
                <a:lnTo>
                  <a:pt x="943495" y="25400"/>
                </a:lnTo>
                <a:lnTo>
                  <a:pt x="943495" y="484746"/>
                </a:lnTo>
                <a:lnTo>
                  <a:pt x="930795" y="484746"/>
                </a:lnTo>
                <a:lnTo>
                  <a:pt x="918095" y="497446"/>
                </a:lnTo>
                <a:close/>
              </a:path>
              <a:path w="943610" h="510540">
                <a:moveTo>
                  <a:pt x="943495" y="25400"/>
                </a:moveTo>
                <a:lnTo>
                  <a:pt x="930795" y="25400"/>
                </a:lnTo>
                <a:lnTo>
                  <a:pt x="918095" y="12700"/>
                </a:lnTo>
                <a:lnTo>
                  <a:pt x="943495" y="12700"/>
                </a:lnTo>
                <a:lnTo>
                  <a:pt x="943495" y="25400"/>
                </a:lnTo>
                <a:close/>
              </a:path>
              <a:path w="943610" h="510540">
                <a:moveTo>
                  <a:pt x="25400" y="497446"/>
                </a:moveTo>
                <a:lnTo>
                  <a:pt x="12700" y="484746"/>
                </a:lnTo>
                <a:lnTo>
                  <a:pt x="25400" y="484746"/>
                </a:lnTo>
                <a:lnTo>
                  <a:pt x="25400" y="497446"/>
                </a:lnTo>
                <a:close/>
              </a:path>
              <a:path w="943610" h="510540">
                <a:moveTo>
                  <a:pt x="918095" y="497446"/>
                </a:moveTo>
                <a:lnTo>
                  <a:pt x="25400" y="497446"/>
                </a:lnTo>
                <a:lnTo>
                  <a:pt x="25400" y="484746"/>
                </a:lnTo>
                <a:lnTo>
                  <a:pt x="918095" y="484746"/>
                </a:lnTo>
                <a:lnTo>
                  <a:pt x="918095" y="497446"/>
                </a:lnTo>
                <a:close/>
              </a:path>
              <a:path w="943610" h="510540">
                <a:moveTo>
                  <a:pt x="943495" y="497446"/>
                </a:moveTo>
                <a:lnTo>
                  <a:pt x="918095" y="497446"/>
                </a:lnTo>
                <a:lnTo>
                  <a:pt x="930795" y="484746"/>
                </a:lnTo>
                <a:lnTo>
                  <a:pt x="943495" y="484746"/>
                </a:lnTo>
                <a:lnTo>
                  <a:pt x="943495" y="497446"/>
                </a:lnTo>
                <a:close/>
              </a:path>
            </a:pathLst>
          </a:custGeom>
          <a:solidFill>
            <a:srgbClr val="C00000"/>
          </a:solidFill>
        </p:spPr>
        <p:txBody>
          <a:bodyPr wrap="square" lIns="0" tIns="0" rIns="0" bIns="0" rtlCol="0"/>
          <a:lstStyle/>
          <a:p>
            <a:endParaRPr/>
          </a:p>
        </p:txBody>
      </p:sp>
      <p:sp>
        <p:nvSpPr>
          <p:cNvPr id="69" name="object 7"/>
          <p:cNvSpPr txBox="1"/>
          <p:nvPr/>
        </p:nvSpPr>
        <p:spPr>
          <a:xfrm>
            <a:off x="4858740" y="1393177"/>
            <a:ext cx="711200" cy="436880"/>
          </a:xfrm>
          <a:prstGeom prst="rect">
            <a:avLst/>
          </a:prstGeom>
        </p:spPr>
        <p:txBody>
          <a:bodyPr vert="horz" wrap="square" lIns="0" tIns="12700" rIns="0" bIns="0" rtlCol="0">
            <a:spAutoFit/>
          </a:bodyPr>
          <a:lstStyle/>
          <a:p>
            <a:pPr marL="12700">
              <a:lnSpc>
                <a:spcPct val="100000"/>
              </a:lnSpc>
              <a:spcBef>
                <a:spcPts val="100"/>
              </a:spcBef>
            </a:pPr>
            <a:r>
              <a:rPr sz="2700" b="1" spc="-25" dirty="0">
                <a:solidFill>
                  <a:srgbClr val="C00000"/>
                </a:solidFill>
                <a:latin typeface="微软雅黑" panose="020B0503020204020204" charset="-122"/>
                <a:cs typeface="微软雅黑" panose="020B0503020204020204" charset="-122"/>
              </a:rPr>
              <a:t>能力</a:t>
            </a:r>
            <a:endParaRPr sz="2700">
              <a:latin typeface="微软雅黑" panose="020B0503020204020204" charset="-122"/>
              <a:cs typeface="微软雅黑" panose="020B0503020204020204" charset="-122"/>
            </a:endParaRPr>
          </a:p>
        </p:txBody>
      </p:sp>
      <p:sp>
        <p:nvSpPr>
          <p:cNvPr id="70" name="object 8"/>
          <p:cNvSpPr/>
          <p:nvPr/>
        </p:nvSpPr>
        <p:spPr>
          <a:xfrm>
            <a:off x="1610741" y="1346987"/>
            <a:ext cx="1864995" cy="815975"/>
          </a:xfrm>
          <a:custGeom>
            <a:avLst/>
            <a:gdLst/>
            <a:ahLst/>
            <a:cxnLst/>
            <a:rect l="l" t="t" r="r" b="b"/>
            <a:pathLst>
              <a:path w="1864995" h="815975">
                <a:moveTo>
                  <a:pt x="931926" y="12700"/>
                </a:moveTo>
                <a:lnTo>
                  <a:pt x="919226" y="0"/>
                </a:lnTo>
                <a:lnTo>
                  <a:pt x="14287" y="0"/>
                </a:lnTo>
                <a:lnTo>
                  <a:pt x="1587" y="12700"/>
                </a:lnTo>
                <a:lnTo>
                  <a:pt x="1587" y="498690"/>
                </a:lnTo>
                <a:lnTo>
                  <a:pt x="14287" y="511390"/>
                </a:lnTo>
                <a:lnTo>
                  <a:pt x="919226" y="511390"/>
                </a:lnTo>
                <a:lnTo>
                  <a:pt x="931926" y="498690"/>
                </a:lnTo>
                <a:lnTo>
                  <a:pt x="931926" y="485990"/>
                </a:lnTo>
                <a:lnTo>
                  <a:pt x="931926" y="25400"/>
                </a:lnTo>
                <a:lnTo>
                  <a:pt x="931926" y="12700"/>
                </a:lnTo>
                <a:close/>
              </a:path>
              <a:path w="1864995" h="815975">
                <a:moveTo>
                  <a:pt x="1864779" y="548627"/>
                </a:moveTo>
                <a:lnTo>
                  <a:pt x="1850491" y="534339"/>
                </a:lnTo>
                <a:lnTo>
                  <a:pt x="14287" y="534339"/>
                </a:lnTo>
                <a:lnTo>
                  <a:pt x="0" y="548627"/>
                </a:lnTo>
                <a:lnTo>
                  <a:pt x="0" y="801357"/>
                </a:lnTo>
                <a:lnTo>
                  <a:pt x="14287" y="815644"/>
                </a:lnTo>
                <a:lnTo>
                  <a:pt x="1850491" y="815644"/>
                </a:lnTo>
                <a:lnTo>
                  <a:pt x="1864779" y="801357"/>
                </a:lnTo>
                <a:lnTo>
                  <a:pt x="1864779" y="787069"/>
                </a:lnTo>
                <a:lnTo>
                  <a:pt x="1864779" y="562914"/>
                </a:lnTo>
                <a:lnTo>
                  <a:pt x="1864779" y="548627"/>
                </a:lnTo>
                <a:close/>
              </a:path>
            </a:pathLst>
          </a:custGeom>
          <a:solidFill>
            <a:srgbClr val="C00000"/>
          </a:solidFill>
        </p:spPr>
        <p:txBody>
          <a:bodyPr wrap="square" lIns="0" tIns="0" rIns="0" bIns="0" rtlCol="0"/>
          <a:lstStyle/>
          <a:p>
            <a:endParaRPr/>
          </a:p>
        </p:txBody>
      </p:sp>
      <p:sp>
        <p:nvSpPr>
          <p:cNvPr id="71" name="object 9"/>
          <p:cNvSpPr txBox="1"/>
          <p:nvPr/>
        </p:nvSpPr>
        <p:spPr>
          <a:xfrm>
            <a:off x="1624964" y="1896110"/>
            <a:ext cx="1836420" cy="253365"/>
          </a:xfrm>
          <a:prstGeom prst="rect">
            <a:avLst/>
          </a:prstGeom>
        </p:spPr>
        <p:txBody>
          <a:bodyPr vert="horz" wrap="square" lIns="0" tIns="41910" rIns="0" bIns="0" rtlCol="0">
            <a:spAutoFit/>
          </a:bodyPr>
          <a:lstStyle/>
          <a:p>
            <a:pPr marL="250825">
              <a:lnSpc>
                <a:spcPct val="100000"/>
              </a:lnSpc>
              <a:spcBef>
                <a:spcPts val="330"/>
              </a:spcBef>
            </a:pPr>
            <a:r>
              <a:rPr sz="1050" spc="-15" dirty="0">
                <a:solidFill>
                  <a:srgbClr val="FFFFFF"/>
                </a:solidFill>
                <a:latin typeface="微软雅黑" panose="020B0503020204020204" charset="-122"/>
                <a:cs typeface="微软雅黑" panose="020B0503020204020204" charset="-122"/>
              </a:rPr>
              <a:t>我们有强大的教研团队</a:t>
            </a:r>
            <a:endParaRPr sz="1050">
              <a:latin typeface="微软雅黑" panose="020B0503020204020204" charset="-122"/>
              <a:cs typeface="微软雅黑" panose="020B0503020204020204" charset="-122"/>
            </a:endParaRPr>
          </a:p>
        </p:txBody>
      </p:sp>
      <p:sp>
        <p:nvSpPr>
          <p:cNvPr id="72" name="object 10"/>
          <p:cNvSpPr txBox="1"/>
          <p:nvPr/>
        </p:nvSpPr>
        <p:spPr>
          <a:xfrm>
            <a:off x="1624964" y="1359662"/>
            <a:ext cx="905510" cy="486409"/>
          </a:xfrm>
          <a:prstGeom prst="rect">
            <a:avLst/>
          </a:prstGeom>
        </p:spPr>
        <p:txBody>
          <a:bodyPr vert="horz" wrap="square" lIns="0" tIns="37465" rIns="0" bIns="0" rtlCol="0">
            <a:spAutoFit/>
          </a:bodyPr>
          <a:lstStyle/>
          <a:p>
            <a:pPr marL="135255">
              <a:lnSpc>
                <a:spcPct val="100000"/>
              </a:lnSpc>
              <a:spcBef>
                <a:spcPts val="295"/>
              </a:spcBef>
            </a:pPr>
            <a:r>
              <a:rPr sz="2700" b="1" spc="-25" dirty="0">
                <a:solidFill>
                  <a:srgbClr val="FFFFFF"/>
                </a:solidFill>
                <a:latin typeface="微软雅黑" panose="020B0503020204020204" charset="-122"/>
                <a:cs typeface="微软雅黑" panose="020B0503020204020204" charset="-122"/>
              </a:rPr>
              <a:t>专业</a:t>
            </a:r>
            <a:endParaRPr sz="2700">
              <a:latin typeface="微软雅黑" panose="020B0503020204020204" charset="-122"/>
              <a:cs typeface="微软雅黑" panose="020B0503020204020204" charset="-122"/>
            </a:endParaRPr>
          </a:p>
        </p:txBody>
      </p:sp>
      <p:sp>
        <p:nvSpPr>
          <p:cNvPr id="73" name="object 11"/>
          <p:cNvSpPr/>
          <p:nvPr/>
        </p:nvSpPr>
        <p:spPr>
          <a:xfrm>
            <a:off x="2530424" y="1346987"/>
            <a:ext cx="943610" cy="510540"/>
          </a:xfrm>
          <a:custGeom>
            <a:avLst/>
            <a:gdLst/>
            <a:ahLst/>
            <a:cxnLst/>
            <a:rect l="l" t="t" r="r" b="b"/>
            <a:pathLst>
              <a:path w="943610" h="510540">
                <a:moveTo>
                  <a:pt x="930808" y="510146"/>
                </a:moveTo>
                <a:lnTo>
                  <a:pt x="12700" y="510146"/>
                </a:lnTo>
                <a:lnTo>
                  <a:pt x="10223" y="509905"/>
                </a:lnTo>
                <a:lnTo>
                  <a:pt x="0" y="497446"/>
                </a:lnTo>
                <a:lnTo>
                  <a:pt x="0" y="12700"/>
                </a:lnTo>
                <a:lnTo>
                  <a:pt x="12700" y="0"/>
                </a:lnTo>
                <a:lnTo>
                  <a:pt x="930808" y="0"/>
                </a:lnTo>
                <a:lnTo>
                  <a:pt x="943508" y="12700"/>
                </a:lnTo>
                <a:lnTo>
                  <a:pt x="25400" y="12700"/>
                </a:lnTo>
                <a:lnTo>
                  <a:pt x="12700" y="25400"/>
                </a:lnTo>
                <a:lnTo>
                  <a:pt x="25400" y="25400"/>
                </a:lnTo>
                <a:lnTo>
                  <a:pt x="25400" y="484746"/>
                </a:lnTo>
                <a:lnTo>
                  <a:pt x="12700" y="484746"/>
                </a:lnTo>
                <a:lnTo>
                  <a:pt x="25400" y="497446"/>
                </a:lnTo>
                <a:lnTo>
                  <a:pt x="943508" y="497446"/>
                </a:lnTo>
                <a:lnTo>
                  <a:pt x="943254" y="499922"/>
                </a:lnTo>
                <a:lnTo>
                  <a:pt x="933284" y="509905"/>
                </a:lnTo>
                <a:lnTo>
                  <a:pt x="930808" y="510146"/>
                </a:lnTo>
                <a:close/>
              </a:path>
              <a:path w="943610" h="510540">
                <a:moveTo>
                  <a:pt x="25400" y="25400"/>
                </a:moveTo>
                <a:lnTo>
                  <a:pt x="12700" y="25400"/>
                </a:lnTo>
                <a:lnTo>
                  <a:pt x="25400" y="12700"/>
                </a:lnTo>
                <a:lnTo>
                  <a:pt x="25400" y="25400"/>
                </a:lnTo>
                <a:close/>
              </a:path>
              <a:path w="943610" h="510540">
                <a:moveTo>
                  <a:pt x="918108" y="25400"/>
                </a:moveTo>
                <a:lnTo>
                  <a:pt x="25400" y="25400"/>
                </a:lnTo>
                <a:lnTo>
                  <a:pt x="25400" y="12700"/>
                </a:lnTo>
                <a:lnTo>
                  <a:pt x="918108" y="12700"/>
                </a:lnTo>
                <a:lnTo>
                  <a:pt x="918108" y="25400"/>
                </a:lnTo>
                <a:close/>
              </a:path>
              <a:path w="943610" h="510540">
                <a:moveTo>
                  <a:pt x="918108" y="497446"/>
                </a:moveTo>
                <a:lnTo>
                  <a:pt x="918108" y="12700"/>
                </a:lnTo>
                <a:lnTo>
                  <a:pt x="930808" y="25400"/>
                </a:lnTo>
                <a:lnTo>
                  <a:pt x="943508" y="25400"/>
                </a:lnTo>
                <a:lnTo>
                  <a:pt x="943508" y="484746"/>
                </a:lnTo>
                <a:lnTo>
                  <a:pt x="930808" y="484746"/>
                </a:lnTo>
                <a:lnTo>
                  <a:pt x="918108" y="497446"/>
                </a:lnTo>
                <a:close/>
              </a:path>
              <a:path w="943610" h="510540">
                <a:moveTo>
                  <a:pt x="943508" y="25400"/>
                </a:moveTo>
                <a:lnTo>
                  <a:pt x="930808" y="25400"/>
                </a:lnTo>
                <a:lnTo>
                  <a:pt x="918108" y="12700"/>
                </a:lnTo>
                <a:lnTo>
                  <a:pt x="943508" y="12700"/>
                </a:lnTo>
                <a:lnTo>
                  <a:pt x="943508" y="25400"/>
                </a:lnTo>
                <a:close/>
              </a:path>
              <a:path w="943610" h="510540">
                <a:moveTo>
                  <a:pt x="25400" y="497446"/>
                </a:moveTo>
                <a:lnTo>
                  <a:pt x="12700" y="484746"/>
                </a:lnTo>
                <a:lnTo>
                  <a:pt x="25400" y="484746"/>
                </a:lnTo>
                <a:lnTo>
                  <a:pt x="25400" y="497446"/>
                </a:lnTo>
                <a:close/>
              </a:path>
              <a:path w="943610" h="510540">
                <a:moveTo>
                  <a:pt x="918108" y="497446"/>
                </a:moveTo>
                <a:lnTo>
                  <a:pt x="25400" y="497446"/>
                </a:lnTo>
                <a:lnTo>
                  <a:pt x="25400" y="484746"/>
                </a:lnTo>
                <a:lnTo>
                  <a:pt x="918108" y="484746"/>
                </a:lnTo>
                <a:lnTo>
                  <a:pt x="918108" y="497446"/>
                </a:lnTo>
                <a:close/>
              </a:path>
              <a:path w="943610" h="510540">
                <a:moveTo>
                  <a:pt x="943508" y="497446"/>
                </a:moveTo>
                <a:lnTo>
                  <a:pt x="918108" y="497446"/>
                </a:lnTo>
                <a:lnTo>
                  <a:pt x="930808" y="484746"/>
                </a:lnTo>
                <a:lnTo>
                  <a:pt x="943508" y="484746"/>
                </a:lnTo>
                <a:lnTo>
                  <a:pt x="943508" y="497446"/>
                </a:lnTo>
                <a:close/>
              </a:path>
            </a:pathLst>
          </a:custGeom>
          <a:solidFill>
            <a:srgbClr val="C00000"/>
          </a:solidFill>
        </p:spPr>
        <p:txBody>
          <a:bodyPr wrap="square" lIns="0" tIns="0" rIns="0" bIns="0" rtlCol="0"/>
          <a:lstStyle/>
          <a:p>
            <a:endParaRPr/>
          </a:p>
        </p:txBody>
      </p:sp>
      <p:sp>
        <p:nvSpPr>
          <p:cNvPr id="74" name="object 12"/>
          <p:cNvSpPr txBox="1"/>
          <p:nvPr/>
        </p:nvSpPr>
        <p:spPr>
          <a:xfrm>
            <a:off x="2626487" y="1393177"/>
            <a:ext cx="711200" cy="436880"/>
          </a:xfrm>
          <a:prstGeom prst="rect">
            <a:avLst/>
          </a:prstGeom>
        </p:spPr>
        <p:txBody>
          <a:bodyPr vert="horz" wrap="square" lIns="0" tIns="12700" rIns="0" bIns="0" rtlCol="0">
            <a:spAutoFit/>
          </a:bodyPr>
          <a:lstStyle/>
          <a:p>
            <a:pPr marL="12700">
              <a:lnSpc>
                <a:spcPct val="100000"/>
              </a:lnSpc>
              <a:spcBef>
                <a:spcPts val="100"/>
              </a:spcBef>
            </a:pPr>
            <a:r>
              <a:rPr sz="2700" b="1" spc="-25" dirty="0">
                <a:solidFill>
                  <a:srgbClr val="C00000"/>
                </a:solidFill>
                <a:latin typeface="微软雅黑" panose="020B0503020204020204" charset="-122"/>
                <a:cs typeface="微软雅黑" panose="020B0503020204020204" charset="-122"/>
              </a:rPr>
              <a:t>能力</a:t>
            </a:r>
            <a:endParaRPr sz="2700">
              <a:latin typeface="微软雅黑" panose="020B0503020204020204" charset="-122"/>
              <a:cs typeface="微软雅黑" panose="020B0503020204020204" charset="-122"/>
            </a:endParaRPr>
          </a:p>
        </p:txBody>
      </p:sp>
      <p:sp>
        <p:nvSpPr>
          <p:cNvPr id="75" name="object 13"/>
          <p:cNvSpPr/>
          <p:nvPr/>
        </p:nvSpPr>
        <p:spPr>
          <a:xfrm>
            <a:off x="6291262" y="1346987"/>
            <a:ext cx="1864995" cy="817244"/>
          </a:xfrm>
          <a:custGeom>
            <a:avLst/>
            <a:gdLst/>
            <a:ahLst/>
            <a:cxnLst/>
            <a:rect l="l" t="t" r="r" b="b"/>
            <a:pathLst>
              <a:path w="1864995" h="817244">
                <a:moveTo>
                  <a:pt x="931926" y="12700"/>
                </a:moveTo>
                <a:lnTo>
                  <a:pt x="919226" y="0"/>
                </a:lnTo>
                <a:lnTo>
                  <a:pt x="14287" y="0"/>
                </a:lnTo>
                <a:lnTo>
                  <a:pt x="1587" y="12700"/>
                </a:lnTo>
                <a:lnTo>
                  <a:pt x="1587" y="498690"/>
                </a:lnTo>
                <a:lnTo>
                  <a:pt x="14287" y="511390"/>
                </a:lnTo>
                <a:lnTo>
                  <a:pt x="919226" y="511390"/>
                </a:lnTo>
                <a:lnTo>
                  <a:pt x="931926" y="498690"/>
                </a:lnTo>
                <a:lnTo>
                  <a:pt x="931926" y="485990"/>
                </a:lnTo>
                <a:lnTo>
                  <a:pt x="931926" y="25400"/>
                </a:lnTo>
                <a:lnTo>
                  <a:pt x="931926" y="12700"/>
                </a:lnTo>
                <a:close/>
              </a:path>
              <a:path w="1864995" h="817244">
                <a:moveTo>
                  <a:pt x="1864779" y="548627"/>
                </a:moveTo>
                <a:lnTo>
                  <a:pt x="1850491" y="534339"/>
                </a:lnTo>
                <a:lnTo>
                  <a:pt x="14287" y="534339"/>
                </a:lnTo>
                <a:lnTo>
                  <a:pt x="0" y="548627"/>
                </a:lnTo>
                <a:lnTo>
                  <a:pt x="0" y="802538"/>
                </a:lnTo>
                <a:lnTo>
                  <a:pt x="14287" y="816825"/>
                </a:lnTo>
                <a:lnTo>
                  <a:pt x="1850491" y="816825"/>
                </a:lnTo>
                <a:lnTo>
                  <a:pt x="1864779" y="802538"/>
                </a:lnTo>
                <a:lnTo>
                  <a:pt x="1864779" y="788250"/>
                </a:lnTo>
                <a:lnTo>
                  <a:pt x="1864779" y="562914"/>
                </a:lnTo>
                <a:lnTo>
                  <a:pt x="1864779" y="548627"/>
                </a:lnTo>
                <a:close/>
              </a:path>
            </a:pathLst>
          </a:custGeom>
          <a:solidFill>
            <a:srgbClr val="C00000"/>
          </a:solidFill>
        </p:spPr>
        <p:txBody>
          <a:bodyPr wrap="square" lIns="0" tIns="0" rIns="0" bIns="0" rtlCol="0"/>
          <a:lstStyle/>
          <a:p>
            <a:endParaRPr/>
          </a:p>
        </p:txBody>
      </p:sp>
      <p:sp>
        <p:nvSpPr>
          <p:cNvPr id="76" name="object 14"/>
          <p:cNvSpPr txBox="1"/>
          <p:nvPr/>
        </p:nvSpPr>
        <p:spPr>
          <a:xfrm>
            <a:off x="6305169" y="1896110"/>
            <a:ext cx="1836420" cy="253365"/>
          </a:xfrm>
          <a:prstGeom prst="rect">
            <a:avLst/>
          </a:prstGeom>
        </p:spPr>
        <p:txBody>
          <a:bodyPr vert="horz" wrap="square" lIns="0" tIns="41910" rIns="0" bIns="0" rtlCol="0">
            <a:spAutoFit/>
          </a:bodyPr>
          <a:lstStyle/>
          <a:p>
            <a:pPr marL="184150">
              <a:lnSpc>
                <a:spcPct val="100000"/>
              </a:lnSpc>
              <a:spcBef>
                <a:spcPts val="330"/>
              </a:spcBef>
            </a:pPr>
            <a:r>
              <a:rPr sz="1050" spc="-15" dirty="0">
                <a:solidFill>
                  <a:srgbClr val="FFFFFF"/>
                </a:solidFill>
                <a:latin typeface="微软雅黑" panose="020B0503020204020204" charset="-122"/>
                <a:cs typeface="微软雅黑" panose="020B0503020204020204" charset="-122"/>
              </a:rPr>
              <a:t>您的满意是我们努力方向</a:t>
            </a:r>
            <a:endParaRPr sz="1050">
              <a:latin typeface="微软雅黑" panose="020B0503020204020204" charset="-122"/>
              <a:cs typeface="微软雅黑" panose="020B0503020204020204" charset="-122"/>
            </a:endParaRPr>
          </a:p>
        </p:txBody>
      </p:sp>
      <p:sp>
        <p:nvSpPr>
          <p:cNvPr id="77" name="object 15"/>
          <p:cNvSpPr txBox="1"/>
          <p:nvPr/>
        </p:nvSpPr>
        <p:spPr>
          <a:xfrm>
            <a:off x="6305169" y="1359662"/>
            <a:ext cx="905510" cy="486409"/>
          </a:xfrm>
          <a:prstGeom prst="rect">
            <a:avLst/>
          </a:prstGeom>
        </p:spPr>
        <p:txBody>
          <a:bodyPr vert="horz" wrap="square" lIns="0" tIns="37465" rIns="0" bIns="0" rtlCol="0">
            <a:spAutoFit/>
          </a:bodyPr>
          <a:lstStyle/>
          <a:p>
            <a:pPr marL="135890">
              <a:lnSpc>
                <a:spcPct val="100000"/>
              </a:lnSpc>
              <a:spcBef>
                <a:spcPts val="295"/>
              </a:spcBef>
            </a:pPr>
            <a:r>
              <a:rPr sz="2700" b="1" spc="-25" dirty="0">
                <a:solidFill>
                  <a:srgbClr val="FFFFFF"/>
                </a:solidFill>
                <a:latin typeface="微软雅黑" panose="020B0503020204020204" charset="-122"/>
                <a:cs typeface="微软雅黑" panose="020B0503020204020204" charset="-122"/>
              </a:rPr>
              <a:t>服务</a:t>
            </a:r>
            <a:endParaRPr sz="2700">
              <a:latin typeface="微软雅黑" panose="020B0503020204020204" charset="-122"/>
              <a:cs typeface="微软雅黑" panose="020B0503020204020204" charset="-122"/>
            </a:endParaRPr>
          </a:p>
        </p:txBody>
      </p:sp>
      <p:sp>
        <p:nvSpPr>
          <p:cNvPr id="78" name="object 16"/>
          <p:cNvSpPr/>
          <p:nvPr/>
        </p:nvSpPr>
        <p:spPr>
          <a:xfrm>
            <a:off x="7210945" y="1346987"/>
            <a:ext cx="943610" cy="510540"/>
          </a:xfrm>
          <a:custGeom>
            <a:avLst/>
            <a:gdLst/>
            <a:ahLst/>
            <a:cxnLst/>
            <a:rect l="l" t="t" r="r" b="b"/>
            <a:pathLst>
              <a:path w="943609" h="510540">
                <a:moveTo>
                  <a:pt x="930808" y="510146"/>
                </a:moveTo>
                <a:lnTo>
                  <a:pt x="12700" y="510146"/>
                </a:lnTo>
                <a:lnTo>
                  <a:pt x="10223" y="509905"/>
                </a:lnTo>
                <a:lnTo>
                  <a:pt x="0" y="497446"/>
                </a:lnTo>
                <a:lnTo>
                  <a:pt x="0" y="12700"/>
                </a:lnTo>
                <a:lnTo>
                  <a:pt x="12700" y="0"/>
                </a:lnTo>
                <a:lnTo>
                  <a:pt x="930808" y="0"/>
                </a:lnTo>
                <a:lnTo>
                  <a:pt x="943508" y="12700"/>
                </a:lnTo>
                <a:lnTo>
                  <a:pt x="25400" y="12700"/>
                </a:lnTo>
                <a:lnTo>
                  <a:pt x="12700" y="25400"/>
                </a:lnTo>
                <a:lnTo>
                  <a:pt x="25400" y="25400"/>
                </a:lnTo>
                <a:lnTo>
                  <a:pt x="25400" y="484746"/>
                </a:lnTo>
                <a:lnTo>
                  <a:pt x="12700" y="484746"/>
                </a:lnTo>
                <a:lnTo>
                  <a:pt x="25400" y="497446"/>
                </a:lnTo>
                <a:lnTo>
                  <a:pt x="943508" y="497446"/>
                </a:lnTo>
                <a:lnTo>
                  <a:pt x="943254" y="499922"/>
                </a:lnTo>
                <a:lnTo>
                  <a:pt x="933284" y="509905"/>
                </a:lnTo>
                <a:lnTo>
                  <a:pt x="930808" y="510146"/>
                </a:lnTo>
                <a:close/>
              </a:path>
              <a:path w="943609" h="510540">
                <a:moveTo>
                  <a:pt x="25400" y="25400"/>
                </a:moveTo>
                <a:lnTo>
                  <a:pt x="12700" y="25400"/>
                </a:lnTo>
                <a:lnTo>
                  <a:pt x="25400" y="12700"/>
                </a:lnTo>
                <a:lnTo>
                  <a:pt x="25400" y="25400"/>
                </a:lnTo>
                <a:close/>
              </a:path>
              <a:path w="943609" h="510540">
                <a:moveTo>
                  <a:pt x="918108" y="25400"/>
                </a:moveTo>
                <a:lnTo>
                  <a:pt x="25400" y="25400"/>
                </a:lnTo>
                <a:lnTo>
                  <a:pt x="25400" y="12700"/>
                </a:lnTo>
                <a:lnTo>
                  <a:pt x="918108" y="12700"/>
                </a:lnTo>
                <a:lnTo>
                  <a:pt x="918108" y="25400"/>
                </a:lnTo>
                <a:close/>
              </a:path>
              <a:path w="943609" h="510540">
                <a:moveTo>
                  <a:pt x="918108" y="497446"/>
                </a:moveTo>
                <a:lnTo>
                  <a:pt x="918108" y="12700"/>
                </a:lnTo>
                <a:lnTo>
                  <a:pt x="930808" y="25400"/>
                </a:lnTo>
                <a:lnTo>
                  <a:pt x="943508" y="25400"/>
                </a:lnTo>
                <a:lnTo>
                  <a:pt x="943508" y="484746"/>
                </a:lnTo>
                <a:lnTo>
                  <a:pt x="930808" y="484746"/>
                </a:lnTo>
                <a:lnTo>
                  <a:pt x="918108" y="497446"/>
                </a:lnTo>
                <a:close/>
              </a:path>
              <a:path w="943609" h="510540">
                <a:moveTo>
                  <a:pt x="943508" y="25400"/>
                </a:moveTo>
                <a:lnTo>
                  <a:pt x="930808" y="25400"/>
                </a:lnTo>
                <a:lnTo>
                  <a:pt x="918108" y="12700"/>
                </a:lnTo>
                <a:lnTo>
                  <a:pt x="943508" y="12700"/>
                </a:lnTo>
                <a:lnTo>
                  <a:pt x="943508" y="25400"/>
                </a:lnTo>
                <a:close/>
              </a:path>
              <a:path w="943609" h="510540">
                <a:moveTo>
                  <a:pt x="25400" y="497446"/>
                </a:moveTo>
                <a:lnTo>
                  <a:pt x="12700" y="484746"/>
                </a:lnTo>
                <a:lnTo>
                  <a:pt x="25400" y="484746"/>
                </a:lnTo>
                <a:lnTo>
                  <a:pt x="25400" y="497446"/>
                </a:lnTo>
                <a:close/>
              </a:path>
              <a:path w="943609" h="510540">
                <a:moveTo>
                  <a:pt x="918108" y="497446"/>
                </a:moveTo>
                <a:lnTo>
                  <a:pt x="25400" y="497446"/>
                </a:lnTo>
                <a:lnTo>
                  <a:pt x="25400" y="484746"/>
                </a:lnTo>
                <a:lnTo>
                  <a:pt x="918108" y="484746"/>
                </a:lnTo>
                <a:lnTo>
                  <a:pt x="918108" y="497446"/>
                </a:lnTo>
                <a:close/>
              </a:path>
              <a:path w="943609" h="510540">
                <a:moveTo>
                  <a:pt x="943508" y="497446"/>
                </a:moveTo>
                <a:lnTo>
                  <a:pt x="918108" y="497446"/>
                </a:lnTo>
                <a:lnTo>
                  <a:pt x="930808" y="484746"/>
                </a:lnTo>
                <a:lnTo>
                  <a:pt x="943508" y="484746"/>
                </a:lnTo>
                <a:lnTo>
                  <a:pt x="943508" y="497446"/>
                </a:lnTo>
                <a:close/>
              </a:path>
            </a:pathLst>
          </a:custGeom>
          <a:solidFill>
            <a:srgbClr val="C00000"/>
          </a:solidFill>
        </p:spPr>
        <p:txBody>
          <a:bodyPr wrap="square" lIns="0" tIns="0" rIns="0" bIns="0" rtlCol="0"/>
          <a:lstStyle/>
          <a:p>
            <a:endParaRPr/>
          </a:p>
        </p:txBody>
      </p:sp>
      <p:sp>
        <p:nvSpPr>
          <p:cNvPr id="79" name="object 17"/>
          <p:cNvSpPr txBox="1"/>
          <p:nvPr/>
        </p:nvSpPr>
        <p:spPr>
          <a:xfrm>
            <a:off x="7307008" y="1393177"/>
            <a:ext cx="711200" cy="436880"/>
          </a:xfrm>
          <a:prstGeom prst="rect">
            <a:avLst/>
          </a:prstGeom>
        </p:spPr>
        <p:txBody>
          <a:bodyPr vert="horz" wrap="square" lIns="0" tIns="12700" rIns="0" bIns="0" rtlCol="0">
            <a:spAutoFit/>
          </a:bodyPr>
          <a:lstStyle/>
          <a:p>
            <a:pPr marL="12700">
              <a:lnSpc>
                <a:spcPct val="100000"/>
              </a:lnSpc>
              <a:spcBef>
                <a:spcPts val="100"/>
              </a:spcBef>
            </a:pPr>
            <a:r>
              <a:rPr sz="2700" b="1" spc="-25" dirty="0">
                <a:solidFill>
                  <a:srgbClr val="C00000"/>
                </a:solidFill>
                <a:latin typeface="微软雅黑" panose="020B0503020204020204" charset="-122"/>
                <a:cs typeface="微软雅黑" panose="020B0503020204020204" charset="-122"/>
              </a:rPr>
              <a:t>能力</a:t>
            </a:r>
            <a:endParaRPr sz="2700">
              <a:latin typeface="微软雅黑" panose="020B0503020204020204" charset="-122"/>
              <a:cs typeface="微软雅黑" panose="020B0503020204020204" charset="-122"/>
            </a:endParaRPr>
          </a:p>
        </p:txBody>
      </p:sp>
      <p:grpSp>
        <p:nvGrpSpPr>
          <p:cNvPr id="80" name="object 18"/>
          <p:cNvGrpSpPr/>
          <p:nvPr/>
        </p:nvGrpSpPr>
        <p:grpSpPr>
          <a:xfrm>
            <a:off x="8287397" y="1621688"/>
            <a:ext cx="304800" cy="193040"/>
            <a:chOff x="6913892" y="1249578"/>
            <a:chExt cx="304800" cy="193040"/>
          </a:xfrm>
        </p:grpSpPr>
        <p:sp>
          <p:nvSpPr>
            <p:cNvPr id="81" name="object 19"/>
            <p:cNvSpPr/>
            <p:nvPr/>
          </p:nvSpPr>
          <p:spPr>
            <a:xfrm>
              <a:off x="6926580" y="1261871"/>
              <a:ext cx="279400" cy="167640"/>
            </a:xfrm>
            <a:custGeom>
              <a:avLst/>
              <a:gdLst/>
              <a:ahLst/>
              <a:cxnLst/>
              <a:rect l="l" t="t" r="r" b="b"/>
              <a:pathLst>
                <a:path w="279400" h="167640">
                  <a:moveTo>
                    <a:pt x="278892" y="100584"/>
                  </a:moveTo>
                  <a:lnTo>
                    <a:pt x="0" y="100584"/>
                  </a:lnTo>
                  <a:lnTo>
                    <a:pt x="0" y="167640"/>
                  </a:lnTo>
                  <a:lnTo>
                    <a:pt x="278892" y="167640"/>
                  </a:lnTo>
                  <a:lnTo>
                    <a:pt x="278892" y="100584"/>
                  </a:lnTo>
                  <a:close/>
                </a:path>
                <a:path w="279400" h="167640">
                  <a:moveTo>
                    <a:pt x="278892" y="0"/>
                  </a:moveTo>
                  <a:lnTo>
                    <a:pt x="0" y="0"/>
                  </a:lnTo>
                  <a:lnTo>
                    <a:pt x="0" y="67056"/>
                  </a:lnTo>
                  <a:lnTo>
                    <a:pt x="278892" y="67056"/>
                  </a:lnTo>
                  <a:lnTo>
                    <a:pt x="278892" y="0"/>
                  </a:lnTo>
                  <a:close/>
                </a:path>
              </a:pathLst>
            </a:custGeom>
            <a:solidFill>
              <a:srgbClr val="C00000"/>
            </a:solidFill>
          </p:spPr>
          <p:txBody>
            <a:bodyPr wrap="square" lIns="0" tIns="0" rIns="0" bIns="0" rtlCol="0"/>
            <a:lstStyle/>
            <a:p>
              <a:endParaRPr/>
            </a:p>
          </p:txBody>
        </p:sp>
        <p:sp>
          <p:nvSpPr>
            <p:cNvPr id="82" name="object 20"/>
            <p:cNvSpPr/>
            <p:nvPr/>
          </p:nvSpPr>
          <p:spPr>
            <a:xfrm>
              <a:off x="6913892" y="1249578"/>
              <a:ext cx="304800" cy="193040"/>
            </a:xfrm>
            <a:custGeom>
              <a:avLst/>
              <a:gdLst/>
              <a:ahLst/>
              <a:cxnLst/>
              <a:rect l="l" t="t" r="r" b="b"/>
              <a:pathLst>
                <a:path w="304800" h="193040">
                  <a:moveTo>
                    <a:pt x="291757" y="92392"/>
                  </a:moveTo>
                  <a:lnTo>
                    <a:pt x="12700" y="92392"/>
                  </a:lnTo>
                  <a:lnTo>
                    <a:pt x="10223" y="92138"/>
                  </a:lnTo>
                  <a:lnTo>
                    <a:pt x="0" y="79692"/>
                  </a:lnTo>
                  <a:lnTo>
                    <a:pt x="0" y="12700"/>
                  </a:lnTo>
                  <a:lnTo>
                    <a:pt x="12700" y="0"/>
                  </a:lnTo>
                  <a:lnTo>
                    <a:pt x="291757" y="0"/>
                  </a:lnTo>
                  <a:lnTo>
                    <a:pt x="304457" y="12700"/>
                  </a:lnTo>
                  <a:lnTo>
                    <a:pt x="25400" y="12700"/>
                  </a:lnTo>
                  <a:lnTo>
                    <a:pt x="12700" y="25400"/>
                  </a:lnTo>
                  <a:lnTo>
                    <a:pt x="25400" y="25400"/>
                  </a:lnTo>
                  <a:lnTo>
                    <a:pt x="25400" y="66992"/>
                  </a:lnTo>
                  <a:lnTo>
                    <a:pt x="12700" y="66992"/>
                  </a:lnTo>
                  <a:lnTo>
                    <a:pt x="25400" y="79692"/>
                  </a:lnTo>
                  <a:lnTo>
                    <a:pt x="304457" y="79692"/>
                  </a:lnTo>
                  <a:lnTo>
                    <a:pt x="304215" y="82168"/>
                  </a:lnTo>
                  <a:lnTo>
                    <a:pt x="294233" y="92138"/>
                  </a:lnTo>
                  <a:lnTo>
                    <a:pt x="291757" y="92392"/>
                  </a:lnTo>
                  <a:close/>
                </a:path>
                <a:path w="304800" h="193040">
                  <a:moveTo>
                    <a:pt x="25400" y="25400"/>
                  </a:moveTo>
                  <a:lnTo>
                    <a:pt x="12700" y="25400"/>
                  </a:lnTo>
                  <a:lnTo>
                    <a:pt x="25400" y="12700"/>
                  </a:lnTo>
                  <a:lnTo>
                    <a:pt x="25400" y="25400"/>
                  </a:lnTo>
                  <a:close/>
                </a:path>
                <a:path w="304800" h="193040">
                  <a:moveTo>
                    <a:pt x="279057" y="25400"/>
                  </a:moveTo>
                  <a:lnTo>
                    <a:pt x="25400" y="25400"/>
                  </a:lnTo>
                  <a:lnTo>
                    <a:pt x="25400" y="12700"/>
                  </a:lnTo>
                  <a:lnTo>
                    <a:pt x="279057" y="12700"/>
                  </a:lnTo>
                  <a:lnTo>
                    <a:pt x="279057" y="25400"/>
                  </a:lnTo>
                  <a:close/>
                </a:path>
                <a:path w="304800" h="193040">
                  <a:moveTo>
                    <a:pt x="279057" y="79692"/>
                  </a:moveTo>
                  <a:lnTo>
                    <a:pt x="279057" y="12700"/>
                  </a:lnTo>
                  <a:lnTo>
                    <a:pt x="291757" y="25400"/>
                  </a:lnTo>
                  <a:lnTo>
                    <a:pt x="304457" y="25400"/>
                  </a:lnTo>
                  <a:lnTo>
                    <a:pt x="304457" y="66992"/>
                  </a:lnTo>
                  <a:lnTo>
                    <a:pt x="291757" y="66992"/>
                  </a:lnTo>
                  <a:lnTo>
                    <a:pt x="279057" y="79692"/>
                  </a:lnTo>
                  <a:close/>
                </a:path>
                <a:path w="304800" h="193040">
                  <a:moveTo>
                    <a:pt x="304457" y="25400"/>
                  </a:moveTo>
                  <a:lnTo>
                    <a:pt x="291757" y="25400"/>
                  </a:lnTo>
                  <a:lnTo>
                    <a:pt x="279057" y="12700"/>
                  </a:lnTo>
                  <a:lnTo>
                    <a:pt x="304457" y="12700"/>
                  </a:lnTo>
                  <a:lnTo>
                    <a:pt x="304457" y="25400"/>
                  </a:lnTo>
                  <a:close/>
                </a:path>
                <a:path w="304800" h="193040">
                  <a:moveTo>
                    <a:pt x="25400" y="79692"/>
                  </a:moveTo>
                  <a:lnTo>
                    <a:pt x="12700" y="66992"/>
                  </a:lnTo>
                  <a:lnTo>
                    <a:pt x="25400" y="66992"/>
                  </a:lnTo>
                  <a:lnTo>
                    <a:pt x="25400" y="79692"/>
                  </a:lnTo>
                  <a:close/>
                </a:path>
                <a:path w="304800" h="193040">
                  <a:moveTo>
                    <a:pt x="279057" y="79692"/>
                  </a:moveTo>
                  <a:lnTo>
                    <a:pt x="25400" y="79692"/>
                  </a:lnTo>
                  <a:lnTo>
                    <a:pt x="25400" y="66992"/>
                  </a:lnTo>
                  <a:lnTo>
                    <a:pt x="279057" y="66992"/>
                  </a:lnTo>
                  <a:lnTo>
                    <a:pt x="279057" y="79692"/>
                  </a:lnTo>
                  <a:close/>
                </a:path>
                <a:path w="304800" h="193040">
                  <a:moveTo>
                    <a:pt x="304457" y="79692"/>
                  </a:moveTo>
                  <a:lnTo>
                    <a:pt x="279057" y="79692"/>
                  </a:lnTo>
                  <a:lnTo>
                    <a:pt x="291757" y="66992"/>
                  </a:lnTo>
                  <a:lnTo>
                    <a:pt x="304457" y="66992"/>
                  </a:lnTo>
                  <a:lnTo>
                    <a:pt x="304457" y="79692"/>
                  </a:lnTo>
                  <a:close/>
                </a:path>
                <a:path w="304800" h="193040">
                  <a:moveTo>
                    <a:pt x="291757" y="192874"/>
                  </a:moveTo>
                  <a:lnTo>
                    <a:pt x="12700" y="192874"/>
                  </a:lnTo>
                  <a:lnTo>
                    <a:pt x="10223" y="192633"/>
                  </a:lnTo>
                  <a:lnTo>
                    <a:pt x="0" y="180174"/>
                  </a:lnTo>
                  <a:lnTo>
                    <a:pt x="0" y="113182"/>
                  </a:lnTo>
                  <a:lnTo>
                    <a:pt x="12700" y="100482"/>
                  </a:lnTo>
                  <a:lnTo>
                    <a:pt x="291757" y="100482"/>
                  </a:lnTo>
                  <a:lnTo>
                    <a:pt x="304457" y="113182"/>
                  </a:lnTo>
                  <a:lnTo>
                    <a:pt x="25400" y="113182"/>
                  </a:lnTo>
                  <a:lnTo>
                    <a:pt x="12700" y="125882"/>
                  </a:lnTo>
                  <a:lnTo>
                    <a:pt x="25400" y="125882"/>
                  </a:lnTo>
                  <a:lnTo>
                    <a:pt x="25400" y="167474"/>
                  </a:lnTo>
                  <a:lnTo>
                    <a:pt x="12700" y="167474"/>
                  </a:lnTo>
                  <a:lnTo>
                    <a:pt x="25400" y="180174"/>
                  </a:lnTo>
                  <a:lnTo>
                    <a:pt x="304457" y="180174"/>
                  </a:lnTo>
                  <a:lnTo>
                    <a:pt x="304215" y="182651"/>
                  </a:lnTo>
                  <a:lnTo>
                    <a:pt x="294233" y="192633"/>
                  </a:lnTo>
                  <a:lnTo>
                    <a:pt x="291757" y="192874"/>
                  </a:lnTo>
                  <a:close/>
                </a:path>
                <a:path w="304800" h="193040">
                  <a:moveTo>
                    <a:pt x="25400" y="125882"/>
                  </a:moveTo>
                  <a:lnTo>
                    <a:pt x="12700" y="125882"/>
                  </a:lnTo>
                  <a:lnTo>
                    <a:pt x="25400" y="113182"/>
                  </a:lnTo>
                  <a:lnTo>
                    <a:pt x="25400" y="125882"/>
                  </a:lnTo>
                  <a:close/>
                </a:path>
                <a:path w="304800" h="193040">
                  <a:moveTo>
                    <a:pt x="279057" y="125882"/>
                  </a:moveTo>
                  <a:lnTo>
                    <a:pt x="25400" y="125882"/>
                  </a:lnTo>
                  <a:lnTo>
                    <a:pt x="25400" y="113182"/>
                  </a:lnTo>
                  <a:lnTo>
                    <a:pt x="279057" y="113182"/>
                  </a:lnTo>
                  <a:lnTo>
                    <a:pt x="279057" y="125882"/>
                  </a:lnTo>
                  <a:close/>
                </a:path>
                <a:path w="304800" h="193040">
                  <a:moveTo>
                    <a:pt x="279057" y="180174"/>
                  </a:moveTo>
                  <a:lnTo>
                    <a:pt x="279057" y="113182"/>
                  </a:lnTo>
                  <a:lnTo>
                    <a:pt x="291757" y="125882"/>
                  </a:lnTo>
                  <a:lnTo>
                    <a:pt x="304457" y="125882"/>
                  </a:lnTo>
                  <a:lnTo>
                    <a:pt x="304457" y="167474"/>
                  </a:lnTo>
                  <a:lnTo>
                    <a:pt x="291757" y="167474"/>
                  </a:lnTo>
                  <a:lnTo>
                    <a:pt x="279057" y="180174"/>
                  </a:lnTo>
                  <a:close/>
                </a:path>
                <a:path w="304800" h="193040">
                  <a:moveTo>
                    <a:pt x="304457" y="125882"/>
                  </a:moveTo>
                  <a:lnTo>
                    <a:pt x="291757" y="125882"/>
                  </a:lnTo>
                  <a:lnTo>
                    <a:pt x="279057" y="113182"/>
                  </a:lnTo>
                  <a:lnTo>
                    <a:pt x="304457" y="113182"/>
                  </a:lnTo>
                  <a:lnTo>
                    <a:pt x="304457" y="125882"/>
                  </a:lnTo>
                  <a:close/>
                </a:path>
                <a:path w="304800" h="193040">
                  <a:moveTo>
                    <a:pt x="25400" y="180174"/>
                  </a:moveTo>
                  <a:lnTo>
                    <a:pt x="12700" y="167474"/>
                  </a:lnTo>
                  <a:lnTo>
                    <a:pt x="25400" y="167474"/>
                  </a:lnTo>
                  <a:lnTo>
                    <a:pt x="25400" y="180174"/>
                  </a:lnTo>
                  <a:close/>
                </a:path>
                <a:path w="304800" h="193040">
                  <a:moveTo>
                    <a:pt x="279057" y="180174"/>
                  </a:moveTo>
                  <a:lnTo>
                    <a:pt x="25400" y="180174"/>
                  </a:lnTo>
                  <a:lnTo>
                    <a:pt x="25400" y="167474"/>
                  </a:lnTo>
                  <a:lnTo>
                    <a:pt x="279057" y="167474"/>
                  </a:lnTo>
                  <a:lnTo>
                    <a:pt x="279057" y="180174"/>
                  </a:lnTo>
                  <a:close/>
                </a:path>
                <a:path w="304800" h="193040">
                  <a:moveTo>
                    <a:pt x="304457" y="180174"/>
                  </a:moveTo>
                  <a:lnTo>
                    <a:pt x="279057" y="180174"/>
                  </a:lnTo>
                  <a:lnTo>
                    <a:pt x="291757" y="167474"/>
                  </a:lnTo>
                  <a:lnTo>
                    <a:pt x="304457" y="167474"/>
                  </a:lnTo>
                  <a:lnTo>
                    <a:pt x="304457" y="180174"/>
                  </a:lnTo>
                  <a:close/>
                </a:path>
              </a:pathLst>
            </a:custGeom>
            <a:solidFill>
              <a:srgbClr val="BEBEBE"/>
            </a:solidFill>
          </p:spPr>
          <p:txBody>
            <a:bodyPr wrap="square" lIns="0" tIns="0" rIns="0" bIns="0" rtlCol="0"/>
            <a:lstStyle/>
            <a:p>
              <a:endParaRPr/>
            </a:p>
          </p:txBody>
        </p:sp>
      </p:grpSp>
      <p:grpSp>
        <p:nvGrpSpPr>
          <p:cNvPr id="83" name="object 21"/>
          <p:cNvGrpSpPr/>
          <p:nvPr/>
        </p:nvGrpSpPr>
        <p:grpSpPr>
          <a:xfrm>
            <a:off x="3473081" y="1555737"/>
            <a:ext cx="361315" cy="384810"/>
            <a:chOff x="2099576" y="1183627"/>
            <a:chExt cx="361315" cy="384810"/>
          </a:xfrm>
        </p:grpSpPr>
        <p:sp>
          <p:nvSpPr>
            <p:cNvPr id="84" name="object 22"/>
            <p:cNvSpPr/>
            <p:nvPr/>
          </p:nvSpPr>
          <p:spPr>
            <a:xfrm>
              <a:off x="2112264" y="1196339"/>
              <a:ext cx="335280" cy="358140"/>
            </a:xfrm>
            <a:custGeom>
              <a:avLst/>
              <a:gdLst/>
              <a:ahLst/>
              <a:cxnLst/>
              <a:rect l="l" t="t" r="r" b="b"/>
              <a:pathLst>
                <a:path w="335280" h="358140">
                  <a:moveTo>
                    <a:pt x="335280" y="146050"/>
                  </a:moveTo>
                  <a:lnTo>
                    <a:pt x="201168" y="146050"/>
                  </a:lnTo>
                  <a:lnTo>
                    <a:pt x="201168" y="0"/>
                  </a:lnTo>
                  <a:lnTo>
                    <a:pt x="135636" y="0"/>
                  </a:lnTo>
                  <a:lnTo>
                    <a:pt x="135636" y="146050"/>
                  </a:lnTo>
                  <a:lnTo>
                    <a:pt x="0" y="146050"/>
                  </a:lnTo>
                  <a:lnTo>
                    <a:pt x="0" y="212090"/>
                  </a:lnTo>
                  <a:lnTo>
                    <a:pt x="135636" y="212090"/>
                  </a:lnTo>
                  <a:lnTo>
                    <a:pt x="135636" y="358140"/>
                  </a:lnTo>
                  <a:lnTo>
                    <a:pt x="201168" y="358140"/>
                  </a:lnTo>
                  <a:lnTo>
                    <a:pt x="201168" y="212090"/>
                  </a:lnTo>
                  <a:lnTo>
                    <a:pt x="335280" y="212090"/>
                  </a:lnTo>
                  <a:lnTo>
                    <a:pt x="335280" y="146050"/>
                  </a:lnTo>
                  <a:close/>
                </a:path>
              </a:pathLst>
            </a:custGeom>
            <a:solidFill>
              <a:srgbClr val="C00000"/>
            </a:solidFill>
          </p:spPr>
          <p:txBody>
            <a:bodyPr wrap="square" lIns="0" tIns="0" rIns="0" bIns="0" rtlCol="0"/>
            <a:lstStyle/>
            <a:p>
              <a:endParaRPr/>
            </a:p>
          </p:txBody>
        </p:sp>
        <p:sp>
          <p:nvSpPr>
            <p:cNvPr id="85" name="object 23"/>
            <p:cNvSpPr/>
            <p:nvPr/>
          </p:nvSpPr>
          <p:spPr>
            <a:xfrm>
              <a:off x="2099576" y="1183627"/>
              <a:ext cx="361315" cy="384810"/>
            </a:xfrm>
            <a:custGeom>
              <a:avLst/>
              <a:gdLst/>
              <a:ahLst/>
              <a:cxnLst/>
              <a:rect l="l" t="t" r="r" b="b"/>
              <a:pathLst>
                <a:path w="361314" h="384809">
                  <a:moveTo>
                    <a:pt x="135064" y="159346"/>
                  </a:moveTo>
                  <a:lnTo>
                    <a:pt x="135064" y="12699"/>
                  </a:lnTo>
                  <a:lnTo>
                    <a:pt x="135318" y="10223"/>
                  </a:lnTo>
                  <a:lnTo>
                    <a:pt x="147764" y="0"/>
                  </a:lnTo>
                  <a:lnTo>
                    <a:pt x="213372" y="0"/>
                  </a:lnTo>
                  <a:lnTo>
                    <a:pt x="226072" y="12699"/>
                  </a:lnTo>
                  <a:lnTo>
                    <a:pt x="160464" y="12699"/>
                  </a:lnTo>
                  <a:lnTo>
                    <a:pt x="147764" y="25399"/>
                  </a:lnTo>
                  <a:lnTo>
                    <a:pt x="160464" y="25399"/>
                  </a:lnTo>
                  <a:lnTo>
                    <a:pt x="160464" y="146646"/>
                  </a:lnTo>
                  <a:lnTo>
                    <a:pt x="147764" y="146646"/>
                  </a:lnTo>
                  <a:lnTo>
                    <a:pt x="135064" y="159346"/>
                  </a:lnTo>
                  <a:close/>
                </a:path>
                <a:path w="361314" h="384809">
                  <a:moveTo>
                    <a:pt x="160464" y="25399"/>
                  </a:moveTo>
                  <a:lnTo>
                    <a:pt x="147764" y="25399"/>
                  </a:lnTo>
                  <a:lnTo>
                    <a:pt x="160464" y="12699"/>
                  </a:lnTo>
                  <a:lnTo>
                    <a:pt x="160464" y="25399"/>
                  </a:lnTo>
                  <a:close/>
                </a:path>
                <a:path w="361314" h="384809">
                  <a:moveTo>
                    <a:pt x="200672" y="25399"/>
                  </a:moveTo>
                  <a:lnTo>
                    <a:pt x="160464" y="25399"/>
                  </a:lnTo>
                  <a:lnTo>
                    <a:pt x="160464" y="12699"/>
                  </a:lnTo>
                  <a:lnTo>
                    <a:pt x="200672" y="12699"/>
                  </a:lnTo>
                  <a:lnTo>
                    <a:pt x="200672" y="25399"/>
                  </a:lnTo>
                  <a:close/>
                </a:path>
                <a:path w="361314" h="384809">
                  <a:moveTo>
                    <a:pt x="335737" y="172046"/>
                  </a:moveTo>
                  <a:lnTo>
                    <a:pt x="213372" y="172046"/>
                  </a:lnTo>
                  <a:lnTo>
                    <a:pt x="210896" y="171805"/>
                  </a:lnTo>
                  <a:lnTo>
                    <a:pt x="200672" y="159346"/>
                  </a:lnTo>
                  <a:lnTo>
                    <a:pt x="200672" y="12699"/>
                  </a:lnTo>
                  <a:lnTo>
                    <a:pt x="213372" y="25399"/>
                  </a:lnTo>
                  <a:lnTo>
                    <a:pt x="226072" y="25399"/>
                  </a:lnTo>
                  <a:lnTo>
                    <a:pt x="226072" y="146646"/>
                  </a:lnTo>
                  <a:lnTo>
                    <a:pt x="213372" y="146646"/>
                  </a:lnTo>
                  <a:lnTo>
                    <a:pt x="226072" y="159346"/>
                  </a:lnTo>
                  <a:lnTo>
                    <a:pt x="335737" y="159346"/>
                  </a:lnTo>
                  <a:lnTo>
                    <a:pt x="335737" y="172046"/>
                  </a:lnTo>
                  <a:close/>
                </a:path>
                <a:path w="361314" h="384809">
                  <a:moveTo>
                    <a:pt x="226072" y="25399"/>
                  </a:moveTo>
                  <a:lnTo>
                    <a:pt x="213372" y="25399"/>
                  </a:lnTo>
                  <a:lnTo>
                    <a:pt x="200672" y="12699"/>
                  </a:lnTo>
                  <a:lnTo>
                    <a:pt x="226072" y="12699"/>
                  </a:lnTo>
                  <a:lnTo>
                    <a:pt x="226072" y="25399"/>
                  </a:lnTo>
                  <a:close/>
                </a:path>
                <a:path w="361314" h="384809">
                  <a:moveTo>
                    <a:pt x="135064" y="237642"/>
                  </a:moveTo>
                  <a:lnTo>
                    <a:pt x="12700" y="237642"/>
                  </a:lnTo>
                  <a:lnTo>
                    <a:pt x="10223" y="237401"/>
                  </a:lnTo>
                  <a:lnTo>
                    <a:pt x="0" y="224942"/>
                  </a:lnTo>
                  <a:lnTo>
                    <a:pt x="0" y="159346"/>
                  </a:lnTo>
                  <a:lnTo>
                    <a:pt x="12700" y="146646"/>
                  </a:lnTo>
                  <a:lnTo>
                    <a:pt x="135064" y="146646"/>
                  </a:lnTo>
                  <a:lnTo>
                    <a:pt x="135064" y="159346"/>
                  </a:lnTo>
                  <a:lnTo>
                    <a:pt x="25400" y="159346"/>
                  </a:lnTo>
                  <a:lnTo>
                    <a:pt x="12700" y="172046"/>
                  </a:lnTo>
                  <a:lnTo>
                    <a:pt x="25400" y="172046"/>
                  </a:lnTo>
                  <a:lnTo>
                    <a:pt x="25400" y="212242"/>
                  </a:lnTo>
                  <a:lnTo>
                    <a:pt x="12700" y="212242"/>
                  </a:lnTo>
                  <a:lnTo>
                    <a:pt x="25400" y="224942"/>
                  </a:lnTo>
                  <a:lnTo>
                    <a:pt x="135064" y="224942"/>
                  </a:lnTo>
                  <a:lnTo>
                    <a:pt x="135064" y="237642"/>
                  </a:lnTo>
                  <a:close/>
                </a:path>
                <a:path w="361314" h="384809">
                  <a:moveTo>
                    <a:pt x="147764" y="172046"/>
                  </a:moveTo>
                  <a:lnTo>
                    <a:pt x="25400" y="172046"/>
                  </a:lnTo>
                  <a:lnTo>
                    <a:pt x="25400" y="159346"/>
                  </a:lnTo>
                  <a:lnTo>
                    <a:pt x="135064" y="159346"/>
                  </a:lnTo>
                  <a:lnTo>
                    <a:pt x="147764" y="146646"/>
                  </a:lnTo>
                  <a:lnTo>
                    <a:pt x="160464" y="146646"/>
                  </a:lnTo>
                  <a:lnTo>
                    <a:pt x="160464" y="159346"/>
                  </a:lnTo>
                  <a:lnTo>
                    <a:pt x="150241" y="171805"/>
                  </a:lnTo>
                  <a:lnTo>
                    <a:pt x="147764" y="172046"/>
                  </a:lnTo>
                  <a:close/>
                </a:path>
                <a:path w="361314" h="384809">
                  <a:moveTo>
                    <a:pt x="226072" y="159346"/>
                  </a:moveTo>
                  <a:lnTo>
                    <a:pt x="213372" y="146646"/>
                  </a:lnTo>
                  <a:lnTo>
                    <a:pt x="226072" y="146646"/>
                  </a:lnTo>
                  <a:lnTo>
                    <a:pt x="226072" y="159346"/>
                  </a:lnTo>
                  <a:close/>
                </a:path>
                <a:path w="361314" h="384809">
                  <a:moveTo>
                    <a:pt x="361137" y="172046"/>
                  </a:moveTo>
                  <a:lnTo>
                    <a:pt x="348437" y="172046"/>
                  </a:lnTo>
                  <a:lnTo>
                    <a:pt x="335737" y="159346"/>
                  </a:lnTo>
                  <a:lnTo>
                    <a:pt x="226072" y="159346"/>
                  </a:lnTo>
                  <a:lnTo>
                    <a:pt x="226072" y="146646"/>
                  </a:lnTo>
                  <a:lnTo>
                    <a:pt x="348437" y="146646"/>
                  </a:lnTo>
                  <a:lnTo>
                    <a:pt x="361137" y="159346"/>
                  </a:lnTo>
                  <a:lnTo>
                    <a:pt x="361137" y="172046"/>
                  </a:lnTo>
                  <a:close/>
                </a:path>
                <a:path w="361314" h="384809">
                  <a:moveTo>
                    <a:pt x="25400" y="172046"/>
                  </a:moveTo>
                  <a:lnTo>
                    <a:pt x="12700" y="172046"/>
                  </a:lnTo>
                  <a:lnTo>
                    <a:pt x="25400" y="159346"/>
                  </a:lnTo>
                  <a:lnTo>
                    <a:pt x="25400" y="172046"/>
                  </a:lnTo>
                  <a:close/>
                </a:path>
                <a:path w="361314" h="384809">
                  <a:moveTo>
                    <a:pt x="335737" y="224942"/>
                  </a:moveTo>
                  <a:lnTo>
                    <a:pt x="335737" y="159346"/>
                  </a:lnTo>
                  <a:lnTo>
                    <a:pt x="348437" y="172046"/>
                  </a:lnTo>
                  <a:lnTo>
                    <a:pt x="361137" y="172046"/>
                  </a:lnTo>
                  <a:lnTo>
                    <a:pt x="361137" y="212242"/>
                  </a:lnTo>
                  <a:lnTo>
                    <a:pt x="348437" y="212242"/>
                  </a:lnTo>
                  <a:lnTo>
                    <a:pt x="335737" y="224942"/>
                  </a:lnTo>
                  <a:close/>
                </a:path>
                <a:path w="361314" h="384809">
                  <a:moveTo>
                    <a:pt x="25400" y="224942"/>
                  </a:moveTo>
                  <a:lnTo>
                    <a:pt x="12700" y="212242"/>
                  </a:lnTo>
                  <a:lnTo>
                    <a:pt x="25400" y="212242"/>
                  </a:lnTo>
                  <a:lnTo>
                    <a:pt x="25400" y="224942"/>
                  </a:lnTo>
                  <a:close/>
                </a:path>
                <a:path w="361314" h="384809">
                  <a:moveTo>
                    <a:pt x="160464" y="237642"/>
                  </a:moveTo>
                  <a:lnTo>
                    <a:pt x="147764" y="237642"/>
                  </a:lnTo>
                  <a:lnTo>
                    <a:pt x="135064" y="224942"/>
                  </a:lnTo>
                  <a:lnTo>
                    <a:pt x="25400" y="224942"/>
                  </a:lnTo>
                  <a:lnTo>
                    <a:pt x="25400" y="212242"/>
                  </a:lnTo>
                  <a:lnTo>
                    <a:pt x="147764" y="212242"/>
                  </a:lnTo>
                  <a:lnTo>
                    <a:pt x="160464" y="224942"/>
                  </a:lnTo>
                  <a:lnTo>
                    <a:pt x="160464" y="237642"/>
                  </a:lnTo>
                  <a:close/>
                </a:path>
                <a:path w="361314" h="384809">
                  <a:moveTo>
                    <a:pt x="200672" y="371601"/>
                  </a:moveTo>
                  <a:lnTo>
                    <a:pt x="200672" y="224942"/>
                  </a:lnTo>
                  <a:lnTo>
                    <a:pt x="200913" y="222465"/>
                  </a:lnTo>
                  <a:lnTo>
                    <a:pt x="213372" y="212242"/>
                  </a:lnTo>
                  <a:lnTo>
                    <a:pt x="335737" y="212242"/>
                  </a:lnTo>
                  <a:lnTo>
                    <a:pt x="335737" y="224942"/>
                  </a:lnTo>
                  <a:lnTo>
                    <a:pt x="226072" y="224942"/>
                  </a:lnTo>
                  <a:lnTo>
                    <a:pt x="213372" y="237642"/>
                  </a:lnTo>
                  <a:lnTo>
                    <a:pt x="226072" y="237642"/>
                  </a:lnTo>
                  <a:lnTo>
                    <a:pt x="226072" y="358901"/>
                  </a:lnTo>
                  <a:lnTo>
                    <a:pt x="213372" y="358901"/>
                  </a:lnTo>
                  <a:lnTo>
                    <a:pt x="200672" y="371601"/>
                  </a:lnTo>
                  <a:close/>
                </a:path>
                <a:path w="361314" h="384809">
                  <a:moveTo>
                    <a:pt x="348437" y="237642"/>
                  </a:moveTo>
                  <a:lnTo>
                    <a:pt x="226072" y="237642"/>
                  </a:lnTo>
                  <a:lnTo>
                    <a:pt x="226072" y="224942"/>
                  </a:lnTo>
                  <a:lnTo>
                    <a:pt x="335737" y="224942"/>
                  </a:lnTo>
                  <a:lnTo>
                    <a:pt x="348437" y="212242"/>
                  </a:lnTo>
                  <a:lnTo>
                    <a:pt x="361137" y="212242"/>
                  </a:lnTo>
                  <a:lnTo>
                    <a:pt x="361137" y="224942"/>
                  </a:lnTo>
                  <a:lnTo>
                    <a:pt x="350913" y="237401"/>
                  </a:lnTo>
                  <a:lnTo>
                    <a:pt x="348437" y="237642"/>
                  </a:lnTo>
                  <a:close/>
                </a:path>
                <a:path w="361314" h="384809">
                  <a:moveTo>
                    <a:pt x="213372" y="384301"/>
                  </a:moveTo>
                  <a:lnTo>
                    <a:pt x="147764" y="384301"/>
                  </a:lnTo>
                  <a:lnTo>
                    <a:pt x="145287" y="384060"/>
                  </a:lnTo>
                  <a:lnTo>
                    <a:pt x="135064" y="371601"/>
                  </a:lnTo>
                  <a:lnTo>
                    <a:pt x="135064" y="224942"/>
                  </a:lnTo>
                  <a:lnTo>
                    <a:pt x="147764" y="237642"/>
                  </a:lnTo>
                  <a:lnTo>
                    <a:pt x="160464" y="237642"/>
                  </a:lnTo>
                  <a:lnTo>
                    <a:pt x="160464" y="358901"/>
                  </a:lnTo>
                  <a:lnTo>
                    <a:pt x="147764" y="358901"/>
                  </a:lnTo>
                  <a:lnTo>
                    <a:pt x="160464" y="371601"/>
                  </a:lnTo>
                  <a:lnTo>
                    <a:pt x="226072" y="371601"/>
                  </a:lnTo>
                  <a:lnTo>
                    <a:pt x="225818" y="374078"/>
                  </a:lnTo>
                  <a:lnTo>
                    <a:pt x="215849" y="384060"/>
                  </a:lnTo>
                  <a:lnTo>
                    <a:pt x="213372" y="384301"/>
                  </a:lnTo>
                  <a:close/>
                </a:path>
                <a:path w="361314" h="384809">
                  <a:moveTo>
                    <a:pt x="226072" y="237642"/>
                  </a:moveTo>
                  <a:lnTo>
                    <a:pt x="213372" y="237642"/>
                  </a:lnTo>
                  <a:lnTo>
                    <a:pt x="226072" y="224942"/>
                  </a:lnTo>
                  <a:lnTo>
                    <a:pt x="226072" y="237642"/>
                  </a:lnTo>
                  <a:close/>
                </a:path>
                <a:path w="361314" h="384809">
                  <a:moveTo>
                    <a:pt x="160464" y="371601"/>
                  </a:moveTo>
                  <a:lnTo>
                    <a:pt x="147764" y="358901"/>
                  </a:lnTo>
                  <a:lnTo>
                    <a:pt x="160464" y="358901"/>
                  </a:lnTo>
                  <a:lnTo>
                    <a:pt x="160464" y="371601"/>
                  </a:lnTo>
                  <a:close/>
                </a:path>
                <a:path w="361314" h="384809">
                  <a:moveTo>
                    <a:pt x="200672" y="371601"/>
                  </a:moveTo>
                  <a:lnTo>
                    <a:pt x="160464" y="371601"/>
                  </a:lnTo>
                  <a:lnTo>
                    <a:pt x="160464" y="358901"/>
                  </a:lnTo>
                  <a:lnTo>
                    <a:pt x="200672" y="358901"/>
                  </a:lnTo>
                  <a:lnTo>
                    <a:pt x="200672" y="371601"/>
                  </a:lnTo>
                  <a:close/>
                </a:path>
                <a:path w="361314" h="384809">
                  <a:moveTo>
                    <a:pt x="226072" y="371601"/>
                  </a:moveTo>
                  <a:lnTo>
                    <a:pt x="200672" y="371601"/>
                  </a:lnTo>
                  <a:lnTo>
                    <a:pt x="213372" y="358901"/>
                  </a:lnTo>
                  <a:lnTo>
                    <a:pt x="226072" y="358901"/>
                  </a:lnTo>
                  <a:lnTo>
                    <a:pt x="226072" y="371601"/>
                  </a:lnTo>
                  <a:close/>
                </a:path>
              </a:pathLst>
            </a:custGeom>
            <a:solidFill>
              <a:srgbClr val="BEBEBE"/>
            </a:solidFill>
          </p:spPr>
          <p:txBody>
            <a:bodyPr wrap="square" lIns="0" tIns="0" rIns="0" bIns="0" rtlCol="0"/>
            <a:lstStyle/>
            <a:p>
              <a:endParaRPr/>
            </a:p>
          </p:txBody>
        </p:sp>
      </p:grpSp>
      <p:grpSp>
        <p:nvGrpSpPr>
          <p:cNvPr id="86" name="object 24"/>
          <p:cNvGrpSpPr/>
          <p:nvPr/>
        </p:nvGrpSpPr>
        <p:grpSpPr>
          <a:xfrm>
            <a:off x="5849340" y="1548777"/>
            <a:ext cx="361315" cy="346075"/>
            <a:chOff x="4475835" y="1176667"/>
            <a:chExt cx="361315" cy="346075"/>
          </a:xfrm>
        </p:grpSpPr>
        <p:sp>
          <p:nvSpPr>
            <p:cNvPr id="87" name="object 25"/>
            <p:cNvSpPr/>
            <p:nvPr/>
          </p:nvSpPr>
          <p:spPr>
            <a:xfrm>
              <a:off x="4488180" y="1188719"/>
              <a:ext cx="337185" cy="321310"/>
            </a:xfrm>
            <a:custGeom>
              <a:avLst/>
              <a:gdLst/>
              <a:ahLst/>
              <a:cxnLst/>
              <a:rect l="l" t="t" r="r" b="b"/>
              <a:pathLst>
                <a:path w="337185" h="321309">
                  <a:moveTo>
                    <a:pt x="336804" y="129540"/>
                  </a:moveTo>
                  <a:lnTo>
                    <a:pt x="199644" y="129540"/>
                  </a:lnTo>
                  <a:lnTo>
                    <a:pt x="199644" y="0"/>
                  </a:lnTo>
                  <a:lnTo>
                    <a:pt x="137160" y="0"/>
                  </a:lnTo>
                  <a:lnTo>
                    <a:pt x="137160" y="129540"/>
                  </a:lnTo>
                  <a:lnTo>
                    <a:pt x="0" y="129540"/>
                  </a:lnTo>
                  <a:lnTo>
                    <a:pt x="0" y="191770"/>
                  </a:lnTo>
                  <a:lnTo>
                    <a:pt x="137160" y="191770"/>
                  </a:lnTo>
                  <a:lnTo>
                    <a:pt x="137160" y="321310"/>
                  </a:lnTo>
                  <a:lnTo>
                    <a:pt x="199644" y="321310"/>
                  </a:lnTo>
                  <a:lnTo>
                    <a:pt x="199644" y="191770"/>
                  </a:lnTo>
                  <a:lnTo>
                    <a:pt x="336804" y="191770"/>
                  </a:lnTo>
                  <a:lnTo>
                    <a:pt x="336804" y="129540"/>
                  </a:lnTo>
                  <a:close/>
                </a:path>
              </a:pathLst>
            </a:custGeom>
            <a:solidFill>
              <a:srgbClr val="C00000"/>
            </a:solidFill>
          </p:spPr>
          <p:txBody>
            <a:bodyPr wrap="square" lIns="0" tIns="0" rIns="0" bIns="0" rtlCol="0"/>
            <a:lstStyle/>
            <a:p>
              <a:endParaRPr/>
            </a:p>
          </p:txBody>
        </p:sp>
        <p:sp>
          <p:nvSpPr>
            <p:cNvPr id="88" name="object 26"/>
            <p:cNvSpPr/>
            <p:nvPr/>
          </p:nvSpPr>
          <p:spPr>
            <a:xfrm>
              <a:off x="4475835" y="1176667"/>
              <a:ext cx="361315" cy="346075"/>
            </a:xfrm>
            <a:custGeom>
              <a:avLst/>
              <a:gdLst/>
              <a:ahLst/>
              <a:cxnLst/>
              <a:rect l="l" t="t" r="r" b="b"/>
              <a:pathLst>
                <a:path w="361314" h="346075">
                  <a:moveTo>
                    <a:pt x="136575" y="141579"/>
                  </a:moveTo>
                  <a:lnTo>
                    <a:pt x="136575" y="12699"/>
                  </a:lnTo>
                  <a:lnTo>
                    <a:pt x="136817" y="10223"/>
                  </a:lnTo>
                  <a:lnTo>
                    <a:pt x="149275" y="0"/>
                  </a:lnTo>
                  <a:lnTo>
                    <a:pt x="211874" y="0"/>
                  </a:lnTo>
                  <a:lnTo>
                    <a:pt x="224574" y="12699"/>
                  </a:lnTo>
                  <a:lnTo>
                    <a:pt x="161975" y="12699"/>
                  </a:lnTo>
                  <a:lnTo>
                    <a:pt x="149275" y="25399"/>
                  </a:lnTo>
                  <a:lnTo>
                    <a:pt x="161975" y="25399"/>
                  </a:lnTo>
                  <a:lnTo>
                    <a:pt x="161975" y="128879"/>
                  </a:lnTo>
                  <a:lnTo>
                    <a:pt x="149275" y="128879"/>
                  </a:lnTo>
                  <a:lnTo>
                    <a:pt x="136575" y="141579"/>
                  </a:lnTo>
                  <a:close/>
                </a:path>
                <a:path w="361314" h="346075">
                  <a:moveTo>
                    <a:pt x="161975" y="25399"/>
                  </a:moveTo>
                  <a:lnTo>
                    <a:pt x="149275" y="25399"/>
                  </a:lnTo>
                  <a:lnTo>
                    <a:pt x="161975" y="12699"/>
                  </a:lnTo>
                  <a:lnTo>
                    <a:pt x="161975" y="25399"/>
                  </a:lnTo>
                  <a:close/>
                </a:path>
                <a:path w="361314" h="346075">
                  <a:moveTo>
                    <a:pt x="199174" y="25399"/>
                  </a:moveTo>
                  <a:lnTo>
                    <a:pt x="161975" y="25399"/>
                  </a:lnTo>
                  <a:lnTo>
                    <a:pt x="161975" y="12699"/>
                  </a:lnTo>
                  <a:lnTo>
                    <a:pt x="199174" y="12699"/>
                  </a:lnTo>
                  <a:lnTo>
                    <a:pt x="199174" y="25399"/>
                  </a:lnTo>
                  <a:close/>
                </a:path>
                <a:path w="361314" h="346075">
                  <a:moveTo>
                    <a:pt x="335737" y="154279"/>
                  </a:moveTo>
                  <a:lnTo>
                    <a:pt x="211874" y="154279"/>
                  </a:lnTo>
                  <a:lnTo>
                    <a:pt x="209397" y="154038"/>
                  </a:lnTo>
                  <a:lnTo>
                    <a:pt x="199174" y="141579"/>
                  </a:lnTo>
                  <a:lnTo>
                    <a:pt x="199174" y="12699"/>
                  </a:lnTo>
                  <a:lnTo>
                    <a:pt x="211874" y="25399"/>
                  </a:lnTo>
                  <a:lnTo>
                    <a:pt x="224574" y="25399"/>
                  </a:lnTo>
                  <a:lnTo>
                    <a:pt x="224574" y="128879"/>
                  </a:lnTo>
                  <a:lnTo>
                    <a:pt x="211874" y="128879"/>
                  </a:lnTo>
                  <a:lnTo>
                    <a:pt x="224574" y="141579"/>
                  </a:lnTo>
                  <a:lnTo>
                    <a:pt x="335737" y="141579"/>
                  </a:lnTo>
                  <a:lnTo>
                    <a:pt x="335737" y="154279"/>
                  </a:lnTo>
                  <a:close/>
                </a:path>
                <a:path w="361314" h="346075">
                  <a:moveTo>
                    <a:pt x="224574" y="25399"/>
                  </a:moveTo>
                  <a:lnTo>
                    <a:pt x="211874" y="25399"/>
                  </a:lnTo>
                  <a:lnTo>
                    <a:pt x="199174" y="12699"/>
                  </a:lnTo>
                  <a:lnTo>
                    <a:pt x="224574" y="12699"/>
                  </a:lnTo>
                  <a:lnTo>
                    <a:pt x="224574" y="25399"/>
                  </a:lnTo>
                  <a:close/>
                </a:path>
                <a:path w="361314" h="346075">
                  <a:moveTo>
                    <a:pt x="136575" y="216877"/>
                  </a:moveTo>
                  <a:lnTo>
                    <a:pt x="12700" y="216877"/>
                  </a:lnTo>
                  <a:lnTo>
                    <a:pt x="10223" y="216623"/>
                  </a:lnTo>
                  <a:lnTo>
                    <a:pt x="0" y="204177"/>
                  </a:lnTo>
                  <a:lnTo>
                    <a:pt x="0" y="141579"/>
                  </a:lnTo>
                  <a:lnTo>
                    <a:pt x="12700" y="128879"/>
                  </a:lnTo>
                  <a:lnTo>
                    <a:pt x="136575" y="128879"/>
                  </a:lnTo>
                  <a:lnTo>
                    <a:pt x="136575" y="141579"/>
                  </a:lnTo>
                  <a:lnTo>
                    <a:pt x="25400" y="141579"/>
                  </a:lnTo>
                  <a:lnTo>
                    <a:pt x="12700" y="154279"/>
                  </a:lnTo>
                  <a:lnTo>
                    <a:pt x="25400" y="154279"/>
                  </a:lnTo>
                  <a:lnTo>
                    <a:pt x="25400" y="191477"/>
                  </a:lnTo>
                  <a:lnTo>
                    <a:pt x="12700" y="191477"/>
                  </a:lnTo>
                  <a:lnTo>
                    <a:pt x="25400" y="204177"/>
                  </a:lnTo>
                  <a:lnTo>
                    <a:pt x="136575" y="204177"/>
                  </a:lnTo>
                  <a:lnTo>
                    <a:pt x="136575" y="216877"/>
                  </a:lnTo>
                  <a:close/>
                </a:path>
                <a:path w="361314" h="346075">
                  <a:moveTo>
                    <a:pt x="149275" y="154279"/>
                  </a:moveTo>
                  <a:lnTo>
                    <a:pt x="25400" y="154279"/>
                  </a:lnTo>
                  <a:lnTo>
                    <a:pt x="25400" y="141579"/>
                  </a:lnTo>
                  <a:lnTo>
                    <a:pt x="136575" y="141579"/>
                  </a:lnTo>
                  <a:lnTo>
                    <a:pt x="149275" y="128879"/>
                  </a:lnTo>
                  <a:lnTo>
                    <a:pt x="161975" y="128879"/>
                  </a:lnTo>
                  <a:lnTo>
                    <a:pt x="161975" y="141579"/>
                  </a:lnTo>
                  <a:lnTo>
                    <a:pt x="151752" y="154038"/>
                  </a:lnTo>
                  <a:lnTo>
                    <a:pt x="149275" y="154279"/>
                  </a:lnTo>
                  <a:close/>
                </a:path>
                <a:path w="361314" h="346075">
                  <a:moveTo>
                    <a:pt x="224574" y="141579"/>
                  </a:moveTo>
                  <a:lnTo>
                    <a:pt x="211874" y="128879"/>
                  </a:lnTo>
                  <a:lnTo>
                    <a:pt x="224574" y="128879"/>
                  </a:lnTo>
                  <a:lnTo>
                    <a:pt x="224574" y="141579"/>
                  </a:lnTo>
                  <a:close/>
                </a:path>
                <a:path w="361314" h="346075">
                  <a:moveTo>
                    <a:pt x="361137" y="154279"/>
                  </a:moveTo>
                  <a:lnTo>
                    <a:pt x="348437" y="154279"/>
                  </a:lnTo>
                  <a:lnTo>
                    <a:pt x="335737" y="141579"/>
                  </a:lnTo>
                  <a:lnTo>
                    <a:pt x="224574" y="141579"/>
                  </a:lnTo>
                  <a:lnTo>
                    <a:pt x="224574" y="128879"/>
                  </a:lnTo>
                  <a:lnTo>
                    <a:pt x="348437" y="128879"/>
                  </a:lnTo>
                  <a:lnTo>
                    <a:pt x="361137" y="141579"/>
                  </a:lnTo>
                  <a:lnTo>
                    <a:pt x="361137" y="154279"/>
                  </a:lnTo>
                  <a:close/>
                </a:path>
                <a:path w="361314" h="346075">
                  <a:moveTo>
                    <a:pt x="25400" y="154279"/>
                  </a:moveTo>
                  <a:lnTo>
                    <a:pt x="12700" y="154279"/>
                  </a:lnTo>
                  <a:lnTo>
                    <a:pt x="25400" y="141579"/>
                  </a:lnTo>
                  <a:lnTo>
                    <a:pt x="25400" y="154279"/>
                  </a:lnTo>
                  <a:close/>
                </a:path>
                <a:path w="361314" h="346075">
                  <a:moveTo>
                    <a:pt x="335737" y="204177"/>
                  </a:moveTo>
                  <a:lnTo>
                    <a:pt x="335737" y="141579"/>
                  </a:lnTo>
                  <a:lnTo>
                    <a:pt x="348437" y="154279"/>
                  </a:lnTo>
                  <a:lnTo>
                    <a:pt x="361137" y="154279"/>
                  </a:lnTo>
                  <a:lnTo>
                    <a:pt x="361137" y="191477"/>
                  </a:lnTo>
                  <a:lnTo>
                    <a:pt x="348437" y="191477"/>
                  </a:lnTo>
                  <a:lnTo>
                    <a:pt x="335737" y="204177"/>
                  </a:lnTo>
                  <a:close/>
                </a:path>
                <a:path w="361314" h="346075">
                  <a:moveTo>
                    <a:pt x="25400" y="204177"/>
                  </a:moveTo>
                  <a:lnTo>
                    <a:pt x="12700" y="191477"/>
                  </a:lnTo>
                  <a:lnTo>
                    <a:pt x="25400" y="191477"/>
                  </a:lnTo>
                  <a:lnTo>
                    <a:pt x="25400" y="204177"/>
                  </a:lnTo>
                  <a:close/>
                </a:path>
                <a:path w="361314" h="346075">
                  <a:moveTo>
                    <a:pt x="161975" y="216877"/>
                  </a:moveTo>
                  <a:lnTo>
                    <a:pt x="149275" y="216877"/>
                  </a:lnTo>
                  <a:lnTo>
                    <a:pt x="136575" y="204177"/>
                  </a:lnTo>
                  <a:lnTo>
                    <a:pt x="25400" y="204177"/>
                  </a:lnTo>
                  <a:lnTo>
                    <a:pt x="25400" y="191477"/>
                  </a:lnTo>
                  <a:lnTo>
                    <a:pt x="149275" y="191477"/>
                  </a:lnTo>
                  <a:lnTo>
                    <a:pt x="161975" y="204177"/>
                  </a:lnTo>
                  <a:lnTo>
                    <a:pt x="161975" y="216877"/>
                  </a:lnTo>
                  <a:close/>
                </a:path>
                <a:path w="361314" h="346075">
                  <a:moveTo>
                    <a:pt x="199174" y="333057"/>
                  </a:moveTo>
                  <a:lnTo>
                    <a:pt x="199174" y="204177"/>
                  </a:lnTo>
                  <a:lnTo>
                    <a:pt x="199415" y="201701"/>
                  </a:lnTo>
                  <a:lnTo>
                    <a:pt x="211874" y="191477"/>
                  </a:lnTo>
                  <a:lnTo>
                    <a:pt x="335737" y="191477"/>
                  </a:lnTo>
                  <a:lnTo>
                    <a:pt x="335737" y="204177"/>
                  </a:lnTo>
                  <a:lnTo>
                    <a:pt x="224574" y="204177"/>
                  </a:lnTo>
                  <a:lnTo>
                    <a:pt x="211874" y="216877"/>
                  </a:lnTo>
                  <a:lnTo>
                    <a:pt x="224574" y="216877"/>
                  </a:lnTo>
                  <a:lnTo>
                    <a:pt x="224574" y="320357"/>
                  </a:lnTo>
                  <a:lnTo>
                    <a:pt x="211874" y="320357"/>
                  </a:lnTo>
                  <a:lnTo>
                    <a:pt x="199174" y="333057"/>
                  </a:lnTo>
                  <a:close/>
                </a:path>
                <a:path w="361314" h="346075">
                  <a:moveTo>
                    <a:pt x="348437" y="216877"/>
                  </a:moveTo>
                  <a:lnTo>
                    <a:pt x="224574" y="216877"/>
                  </a:lnTo>
                  <a:lnTo>
                    <a:pt x="224574" y="204177"/>
                  </a:lnTo>
                  <a:lnTo>
                    <a:pt x="335737" y="204177"/>
                  </a:lnTo>
                  <a:lnTo>
                    <a:pt x="348437" y="191477"/>
                  </a:lnTo>
                  <a:lnTo>
                    <a:pt x="361137" y="191477"/>
                  </a:lnTo>
                  <a:lnTo>
                    <a:pt x="361137" y="204177"/>
                  </a:lnTo>
                  <a:lnTo>
                    <a:pt x="350926" y="216623"/>
                  </a:lnTo>
                  <a:lnTo>
                    <a:pt x="348437" y="216877"/>
                  </a:lnTo>
                  <a:close/>
                </a:path>
                <a:path w="361314" h="346075">
                  <a:moveTo>
                    <a:pt x="211874" y="345757"/>
                  </a:moveTo>
                  <a:lnTo>
                    <a:pt x="149275" y="345757"/>
                  </a:lnTo>
                  <a:lnTo>
                    <a:pt x="146799" y="345503"/>
                  </a:lnTo>
                  <a:lnTo>
                    <a:pt x="136575" y="333057"/>
                  </a:lnTo>
                  <a:lnTo>
                    <a:pt x="136575" y="204177"/>
                  </a:lnTo>
                  <a:lnTo>
                    <a:pt x="149275" y="216877"/>
                  </a:lnTo>
                  <a:lnTo>
                    <a:pt x="161975" y="216877"/>
                  </a:lnTo>
                  <a:lnTo>
                    <a:pt x="161975" y="320357"/>
                  </a:lnTo>
                  <a:lnTo>
                    <a:pt x="149275" y="320357"/>
                  </a:lnTo>
                  <a:lnTo>
                    <a:pt x="161975" y="333057"/>
                  </a:lnTo>
                  <a:lnTo>
                    <a:pt x="224574" y="333057"/>
                  </a:lnTo>
                  <a:lnTo>
                    <a:pt x="224320" y="335533"/>
                  </a:lnTo>
                  <a:lnTo>
                    <a:pt x="214350" y="345503"/>
                  </a:lnTo>
                  <a:lnTo>
                    <a:pt x="211874" y="345757"/>
                  </a:lnTo>
                  <a:close/>
                </a:path>
                <a:path w="361314" h="346075">
                  <a:moveTo>
                    <a:pt x="224574" y="216877"/>
                  </a:moveTo>
                  <a:lnTo>
                    <a:pt x="211874" y="216877"/>
                  </a:lnTo>
                  <a:lnTo>
                    <a:pt x="224574" y="204177"/>
                  </a:lnTo>
                  <a:lnTo>
                    <a:pt x="224574" y="216877"/>
                  </a:lnTo>
                  <a:close/>
                </a:path>
                <a:path w="361314" h="346075">
                  <a:moveTo>
                    <a:pt x="161975" y="333057"/>
                  </a:moveTo>
                  <a:lnTo>
                    <a:pt x="149275" y="320357"/>
                  </a:lnTo>
                  <a:lnTo>
                    <a:pt x="161975" y="320357"/>
                  </a:lnTo>
                  <a:lnTo>
                    <a:pt x="161975" y="333057"/>
                  </a:lnTo>
                  <a:close/>
                </a:path>
                <a:path w="361314" h="346075">
                  <a:moveTo>
                    <a:pt x="199174" y="333057"/>
                  </a:moveTo>
                  <a:lnTo>
                    <a:pt x="161975" y="333057"/>
                  </a:lnTo>
                  <a:lnTo>
                    <a:pt x="161975" y="320357"/>
                  </a:lnTo>
                  <a:lnTo>
                    <a:pt x="199174" y="320357"/>
                  </a:lnTo>
                  <a:lnTo>
                    <a:pt x="199174" y="333057"/>
                  </a:lnTo>
                  <a:close/>
                </a:path>
                <a:path w="361314" h="346075">
                  <a:moveTo>
                    <a:pt x="224574" y="333057"/>
                  </a:moveTo>
                  <a:lnTo>
                    <a:pt x="199174" y="333057"/>
                  </a:lnTo>
                  <a:lnTo>
                    <a:pt x="211874" y="320357"/>
                  </a:lnTo>
                  <a:lnTo>
                    <a:pt x="224574" y="320357"/>
                  </a:lnTo>
                  <a:lnTo>
                    <a:pt x="224574" y="333057"/>
                  </a:lnTo>
                  <a:close/>
                </a:path>
              </a:pathLst>
            </a:custGeom>
            <a:solidFill>
              <a:srgbClr val="BEBEBE"/>
            </a:solidFill>
          </p:spPr>
          <p:txBody>
            <a:bodyPr wrap="square" lIns="0" tIns="0" rIns="0" bIns="0" rtlCol="0"/>
            <a:lstStyle/>
            <a:p>
              <a:endParaRPr/>
            </a:p>
          </p:txBody>
        </p:sp>
      </p:grpSp>
      <p:sp>
        <p:nvSpPr>
          <p:cNvPr id="89" name="object 27"/>
          <p:cNvSpPr/>
          <p:nvPr/>
        </p:nvSpPr>
        <p:spPr>
          <a:xfrm>
            <a:off x="8691270" y="1762480"/>
            <a:ext cx="1457325" cy="399415"/>
          </a:xfrm>
          <a:custGeom>
            <a:avLst/>
            <a:gdLst/>
            <a:ahLst/>
            <a:cxnLst/>
            <a:rect l="l" t="t" r="r" b="b"/>
            <a:pathLst>
              <a:path w="1457325" h="399414">
                <a:moveTo>
                  <a:pt x="1457248" y="12700"/>
                </a:moveTo>
                <a:lnTo>
                  <a:pt x="1444548" y="0"/>
                </a:lnTo>
                <a:lnTo>
                  <a:pt x="12700" y="0"/>
                </a:lnTo>
                <a:lnTo>
                  <a:pt x="0" y="12700"/>
                </a:lnTo>
                <a:lnTo>
                  <a:pt x="0" y="386346"/>
                </a:lnTo>
                <a:lnTo>
                  <a:pt x="12700" y="399046"/>
                </a:lnTo>
                <a:lnTo>
                  <a:pt x="1444548" y="399046"/>
                </a:lnTo>
                <a:lnTo>
                  <a:pt x="1457248" y="386346"/>
                </a:lnTo>
                <a:lnTo>
                  <a:pt x="1457248" y="373646"/>
                </a:lnTo>
                <a:lnTo>
                  <a:pt x="1457248" y="25400"/>
                </a:lnTo>
                <a:lnTo>
                  <a:pt x="1457248" y="12700"/>
                </a:lnTo>
                <a:close/>
              </a:path>
            </a:pathLst>
          </a:custGeom>
          <a:solidFill>
            <a:srgbClr val="C00000"/>
          </a:solidFill>
        </p:spPr>
        <p:txBody>
          <a:bodyPr wrap="square" lIns="0" tIns="0" rIns="0" bIns="0" rtlCol="0"/>
          <a:lstStyle/>
          <a:p>
            <a:endParaRPr/>
          </a:p>
        </p:txBody>
      </p:sp>
      <p:sp>
        <p:nvSpPr>
          <p:cNvPr id="90" name="object 28"/>
          <p:cNvSpPr txBox="1"/>
          <p:nvPr/>
        </p:nvSpPr>
        <p:spPr>
          <a:xfrm>
            <a:off x="8703945" y="1775713"/>
            <a:ext cx="1432560" cy="373380"/>
          </a:xfrm>
          <a:prstGeom prst="rect">
            <a:avLst/>
          </a:prstGeom>
        </p:spPr>
        <p:txBody>
          <a:bodyPr vert="horz" wrap="square" lIns="0" tIns="125730" rIns="0" bIns="0" rtlCol="0">
            <a:spAutoFit/>
          </a:bodyPr>
          <a:lstStyle/>
          <a:p>
            <a:pPr marL="298450">
              <a:lnSpc>
                <a:spcPct val="100000"/>
              </a:lnSpc>
              <a:spcBef>
                <a:spcPts val="990"/>
              </a:spcBef>
            </a:pPr>
            <a:r>
              <a:rPr sz="1050" b="1" spc="-10" dirty="0">
                <a:solidFill>
                  <a:srgbClr val="FFFFFF"/>
                </a:solidFill>
                <a:latin typeface="微软雅黑" panose="020B0503020204020204" charset="-122"/>
                <a:cs typeface="微软雅黑" panose="020B0503020204020204" charset="-122"/>
              </a:rPr>
              <a:t>交付质量及成</a:t>
            </a:r>
            <a:r>
              <a:rPr sz="1050" b="1" spc="-60" dirty="0">
                <a:solidFill>
                  <a:srgbClr val="FFFFFF"/>
                </a:solidFill>
                <a:latin typeface="微软雅黑" panose="020B0503020204020204" charset="-122"/>
                <a:cs typeface="微软雅黑" panose="020B0503020204020204" charset="-122"/>
              </a:rPr>
              <a:t>果</a:t>
            </a:r>
            <a:endParaRPr sz="1050">
              <a:latin typeface="微软雅黑" panose="020B0503020204020204" charset="-122"/>
              <a:cs typeface="微软雅黑" panose="020B0503020204020204" charset="-122"/>
            </a:endParaRPr>
          </a:p>
        </p:txBody>
      </p:sp>
      <p:sp>
        <p:nvSpPr>
          <p:cNvPr id="91" name="object 29"/>
          <p:cNvSpPr/>
          <p:nvPr/>
        </p:nvSpPr>
        <p:spPr>
          <a:xfrm>
            <a:off x="8691270" y="1346987"/>
            <a:ext cx="1457325" cy="429895"/>
          </a:xfrm>
          <a:custGeom>
            <a:avLst/>
            <a:gdLst/>
            <a:ahLst/>
            <a:cxnLst/>
            <a:rect l="l" t="t" r="r" b="b"/>
            <a:pathLst>
              <a:path w="1457325" h="429894">
                <a:moveTo>
                  <a:pt x="1444548" y="429348"/>
                </a:moveTo>
                <a:lnTo>
                  <a:pt x="12700" y="429348"/>
                </a:lnTo>
                <a:lnTo>
                  <a:pt x="10223" y="429107"/>
                </a:lnTo>
                <a:lnTo>
                  <a:pt x="0" y="416648"/>
                </a:lnTo>
                <a:lnTo>
                  <a:pt x="0" y="12700"/>
                </a:lnTo>
                <a:lnTo>
                  <a:pt x="12700" y="0"/>
                </a:lnTo>
                <a:lnTo>
                  <a:pt x="1444548" y="0"/>
                </a:lnTo>
                <a:lnTo>
                  <a:pt x="1457248" y="12700"/>
                </a:lnTo>
                <a:lnTo>
                  <a:pt x="25400" y="12700"/>
                </a:lnTo>
                <a:lnTo>
                  <a:pt x="12700" y="25400"/>
                </a:lnTo>
                <a:lnTo>
                  <a:pt x="25400" y="25400"/>
                </a:lnTo>
                <a:lnTo>
                  <a:pt x="25400" y="403948"/>
                </a:lnTo>
                <a:lnTo>
                  <a:pt x="12700" y="403948"/>
                </a:lnTo>
                <a:lnTo>
                  <a:pt x="25400" y="416648"/>
                </a:lnTo>
                <a:lnTo>
                  <a:pt x="1457248" y="416648"/>
                </a:lnTo>
                <a:lnTo>
                  <a:pt x="1456994" y="419125"/>
                </a:lnTo>
                <a:lnTo>
                  <a:pt x="1447025" y="429107"/>
                </a:lnTo>
                <a:lnTo>
                  <a:pt x="1444548" y="429348"/>
                </a:lnTo>
                <a:close/>
              </a:path>
              <a:path w="1457325" h="429894">
                <a:moveTo>
                  <a:pt x="25400" y="25400"/>
                </a:moveTo>
                <a:lnTo>
                  <a:pt x="12700" y="25400"/>
                </a:lnTo>
                <a:lnTo>
                  <a:pt x="25400" y="12700"/>
                </a:lnTo>
                <a:lnTo>
                  <a:pt x="25400" y="25400"/>
                </a:lnTo>
                <a:close/>
              </a:path>
              <a:path w="1457325" h="429894">
                <a:moveTo>
                  <a:pt x="1431848" y="25400"/>
                </a:moveTo>
                <a:lnTo>
                  <a:pt x="25400" y="25400"/>
                </a:lnTo>
                <a:lnTo>
                  <a:pt x="25400" y="12700"/>
                </a:lnTo>
                <a:lnTo>
                  <a:pt x="1431848" y="12700"/>
                </a:lnTo>
                <a:lnTo>
                  <a:pt x="1431848" y="25400"/>
                </a:lnTo>
                <a:close/>
              </a:path>
              <a:path w="1457325" h="429894">
                <a:moveTo>
                  <a:pt x="1431848" y="416648"/>
                </a:moveTo>
                <a:lnTo>
                  <a:pt x="1431848" y="12700"/>
                </a:lnTo>
                <a:lnTo>
                  <a:pt x="1444548" y="25400"/>
                </a:lnTo>
                <a:lnTo>
                  <a:pt x="1457248" y="25400"/>
                </a:lnTo>
                <a:lnTo>
                  <a:pt x="1457248" y="403948"/>
                </a:lnTo>
                <a:lnTo>
                  <a:pt x="1444548" y="403948"/>
                </a:lnTo>
                <a:lnTo>
                  <a:pt x="1431848" y="416648"/>
                </a:lnTo>
                <a:close/>
              </a:path>
              <a:path w="1457325" h="429894">
                <a:moveTo>
                  <a:pt x="1457248" y="25400"/>
                </a:moveTo>
                <a:lnTo>
                  <a:pt x="1444548" y="25400"/>
                </a:lnTo>
                <a:lnTo>
                  <a:pt x="1431848" y="12700"/>
                </a:lnTo>
                <a:lnTo>
                  <a:pt x="1457248" y="12700"/>
                </a:lnTo>
                <a:lnTo>
                  <a:pt x="1457248" y="25400"/>
                </a:lnTo>
                <a:close/>
              </a:path>
              <a:path w="1457325" h="429894">
                <a:moveTo>
                  <a:pt x="25400" y="416648"/>
                </a:moveTo>
                <a:lnTo>
                  <a:pt x="12700" y="403948"/>
                </a:lnTo>
                <a:lnTo>
                  <a:pt x="25400" y="403948"/>
                </a:lnTo>
                <a:lnTo>
                  <a:pt x="25400" y="416648"/>
                </a:lnTo>
                <a:close/>
              </a:path>
              <a:path w="1457325" h="429894">
                <a:moveTo>
                  <a:pt x="1431848" y="416648"/>
                </a:moveTo>
                <a:lnTo>
                  <a:pt x="25400" y="416648"/>
                </a:lnTo>
                <a:lnTo>
                  <a:pt x="25400" y="403948"/>
                </a:lnTo>
                <a:lnTo>
                  <a:pt x="1431848" y="403948"/>
                </a:lnTo>
                <a:lnTo>
                  <a:pt x="1431848" y="416648"/>
                </a:lnTo>
                <a:close/>
              </a:path>
              <a:path w="1457325" h="429894">
                <a:moveTo>
                  <a:pt x="1457248" y="416648"/>
                </a:moveTo>
                <a:lnTo>
                  <a:pt x="1431848" y="416648"/>
                </a:lnTo>
                <a:lnTo>
                  <a:pt x="1444548" y="403948"/>
                </a:lnTo>
                <a:lnTo>
                  <a:pt x="1457248" y="403948"/>
                </a:lnTo>
                <a:lnTo>
                  <a:pt x="1457248" y="416648"/>
                </a:lnTo>
                <a:close/>
              </a:path>
            </a:pathLst>
          </a:custGeom>
          <a:solidFill>
            <a:srgbClr val="C00000"/>
          </a:solidFill>
        </p:spPr>
        <p:txBody>
          <a:bodyPr wrap="square" lIns="0" tIns="0" rIns="0" bIns="0" rtlCol="0"/>
          <a:lstStyle/>
          <a:p>
            <a:endParaRPr/>
          </a:p>
        </p:txBody>
      </p:sp>
      <p:sp>
        <p:nvSpPr>
          <p:cNvPr id="92" name="object 30"/>
          <p:cNvSpPr txBox="1"/>
          <p:nvPr/>
        </p:nvSpPr>
        <p:spPr>
          <a:xfrm>
            <a:off x="8873324" y="1388999"/>
            <a:ext cx="1092200" cy="345440"/>
          </a:xfrm>
          <a:prstGeom prst="rect">
            <a:avLst/>
          </a:prstGeom>
        </p:spPr>
        <p:txBody>
          <a:bodyPr vert="horz" wrap="square" lIns="0" tIns="12700" rIns="0" bIns="0" rtlCol="0">
            <a:spAutoFit/>
          </a:bodyPr>
          <a:lstStyle/>
          <a:p>
            <a:pPr marL="12700">
              <a:lnSpc>
                <a:spcPct val="100000"/>
              </a:lnSpc>
              <a:spcBef>
                <a:spcPts val="100"/>
              </a:spcBef>
            </a:pPr>
            <a:r>
              <a:rPr sz="2100" b="1" spc="-15" dirty="0">
                <a:solidFill>
                  <a:srgbClr val="C00000"/>
                </a:solidFill>
                <a:latin typeface="微软雅黑" panose="020B0503020204020204" charset="-122"/>
                <a:cs typeface="微软雅黑" panose="020B0503020204020204" charset="-122"/>
              </a:rPr>
              <a:t>可衡量的</a:t>
            </a:r>
            <a:endParaRPr sz="2100">
              <a:latin typeface="微软雅黑" panose="020B0503020204020204" charset="-122"/>
              <a:cs typeface="微软雅黑" panose="020B0503020204020204" charset="-122"/>
            </a:endParaRPr>
          </a:p>
        </p:txBody>
      </p:sp>
      <p:pic>
        <p:nvPicPr>
          <p:cNvPr id="97" name="object 35"/>
          <p:cNvPicPr/>
          <p:nvPr/>
        </p:nvPicPr>
        <p:blipFill>
          <a:blip r:embed="rId7" cstate="print"/>
          <a:stretch>
            <a:fillRect/>
          </a:stretch>
        </p:blipFill>
        <p:spPr>
          <a:xfrm>
            <a:off x="8629015" y="3293745"/>
            <a:ext cx="62230" cy="62230"/>
          </a:xfrm>
          <a:prstGeom prst="rect">
            <a:avLst/>
          </a:prstGeom>
        </p:spPr>
      </p:pic>
      <p:pic>
        <p:nvPicPr>
          <p:cNvPr id="103" name="object 35"/>
          <p:cNvPicPr/>
          <p:nvPr/>
        </p:nvPicPr>
        <p:blipFill>
          <a:blip r:embed="rId7" cstate="print"/>
          <a:stretch>
            <a:fillRect/>
          </a:stretch>
        </p:blipFill>
        <p:spPr>
          <a:xfrm>
            <a:off x="10160000" y="4076065"/>
            <a:ext cx="62230" cy="62230"/>
          </a:xfrm>
          <a:prstGeom prst="rect">
            <a:avLst/>
          </a:prstGeom>
          <a:solidFill>
            <a:schemeClr val="accent1">
              <a:lumMod val="40000"/>
              <a:lumOff val="60000"/>
            </a:schemeClr>
          </a:solidFill>
        </p:spPr>
      </p:pic>
      <p:sp>
        <p:nvSpPr>
          <p:cNvPr id="111" name="矩形 110"/>
          <p:cNvSpPr/>
          <p:nvPr/>
        </p:nvSpPr>
        <p:spPr>
          <a:xfrm>
            <a:off x="7479030" y="2954655"/>
            <a:ext cx="4708525" cy="3902710"/>
          </a:xfrm>
          <a:prstGeom prst="rect">
            <a:avLst/>
          </a:prstGeom>
          <a:solidFill>
            <a:schemeClr val="bg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nvGrpSpPr>
          <p:cNvPr id="112" name="object 34"/>
          <p:cNvGrpSpPr/>
          <p:nvPr/>
        </p:nvGrpSpPr>
        <p:grpSpPr>
          <a:xfrm>
            <a:off x="8580120" y="3355975"/>
            <a:ext cx="2439035" cy="3220720"/>
            <a:chOff x="6625132" y="1859178"/>
            <a:chExt cx="2390140" cy="3220720"/>
          </a:xfrm>
        </p:grpSpPr>
        <p:pic>
          <p:nvPicPr>
            <p:cNvPr id="113" name="object 35"/>
            <p:cNvPicPr/>
            <p:nvPr/>
          </p:nvPicPr>
          <p:blipFill>
            <a:blip r:embed="rId7" cstate="print"/>
            <a:stretch>
              <a:fillRect/>
            </a:stretch>
          </p:blipFill>
          <p:spPr>
            <a:xfrm>
              <a:off x="8629116" y="3293516"/>
              <a:ext cx="62293" cy="62395"/>
            </a:xfrm>
            <a:prstGeom prst="rect">
              <a:avLst/>
            </a:prstGeom>
          </p:spPr>
        </p:pic>
        <p:pic>
          <p:nvPicPr>
            <p:cNvPr id="114" name="object 36"/>
            <p:cNvPicPr/>
            <p:nvPr/>
          </p:nvPicPr>
          <p:blipFill>
            <a:blip r:embed="rId8" cstate="print"/>
            <a:stretch>
              <a:fillRect/>
            </a:stretch>
          </p:blipFill>
          <p:spPr>
            <a:xfrm>
              <a:off x="6625132" y="1859178"/>
              <a:ext cx="2389949" cy="3220707"/>
            </a:xfrm>
            <a:prstGeom prst="rect">
              <a:avLst/>
            </a:prstGeom>
          </p:spPr>
        </p:pic>
      </p:grpSp>
      <p:sp>
        <p:nvSpPr>
          <p:cNvPr id="115" name="object 37"/>
          <p:cNvSpPr txBox="1"/>
          <p:nvPr/>
        </p:nvSpPr>
        <p:spPr>
          <a:xfrm>
            <a:off x="9777209" y="3520084"/>
            <a:ext cx="659765" cy="634365"/>
          </a:xfrm>
          <a:prstGeom prst="rect">
            <a:avLst/>
          </a:prstGeom>
        </p:spPr>
        <p:txBody>
          <a:bodyPr vert="horz" wrap="square" lIns="0" tIns="12065" rIns="0" bIns="0" rtlCol="0">
            <a:spAutoFit/>
          </a:bodyPr>
          <a:lstStyle/>
          <a:p>
            <a:pPr marL="12700" marR="5080" algn="just">
              <a:lnSpc>
                <a:spcPct val="100000"/>
              </a:lnSpc>
              <a:spcBef>
                <a:spcPts val="95"/>
              </a:spcBef>
            </a:pPr>
            <a:r>
              <a:rPr sz="1000" spc="-10" dirty="0">
                <a:latin typeface="宋体" panose="02010600030101010101" pitchFamily="2" charset="-122"/>
                <a:cs typeface="宋体" panose="02010600030101010101" pitchFamily="2" charset="-122"/>
              </a:rPr>
              <a:t>核心是技</a:t>
            </a:r>
            <a:r>
              <a:rPr sz="1000" spc="-50" dirty="0">
                <a:latin typeface="宋体" panose="02010600030101010101" pitchFamily="2" charset="-122"/>
                <a:cs typeface="宋体" panose="02010600030101010101" pitchFamily="2" charset="-122"/>
              </a:rPr>
              <a:t>术</a:t>
            </a:r>
            <a:r>
              <a:rPr sz="1000" spc="-10" dirty="0">
                <a:latin typeface="宋体" panose="02010600030101010101" pitchFamily="2" charset="-122"/>
                <a:cs typeface="宋体" panose="02010600030101010101" pitchFamily="2" charset="-122"/>
              </a:rPr>
              <a:t>基础是方</a:t>
            </a:r>
            <a:r>
              <a:rPr sz="1000" spc="-50" dirty="0">
                <a:latin typeface="宋体" panose="02010600030101010101" pitchFamily="2" charset="-122"/>
                <a:cs typeface="宋体" panose="02010600030101010101" pitchFamily="2" charset="-122"/>
              </a:rPr>
              <a:t>案</a:t>
            </a:r>
            <a:r>
              <a:rPr sz="1000" spc="-10" dirty="0">
                <a:latin typeface="宋体" panose="02010600030101010101" pitchFamily="2" charset="-122"/>
                <a:cs typeface="宋体" panose="02010600030101010101" pitchFamily="2" charset="-122"/>
              </a:rPr>
              <a:t>辅助是服</a:t>
            </a:r>
            <a:r>
              <a:rPr sz="1000" spc="-50" dirty="0">
                <a:latin typeface="宋体" panose="02010600030101010101" pitchFamily="2" charset="-122"/>
                <a:cs typeface="宋体" panose="02010600030101010101" pitchFamily="2" charset="-122"/>
              </a:rPr>
              <a:t>务</a:t>
            </a:r>
            <a:r>
              <a:rPr sz="1000" spc="-10" dirty="0">
                <a:latin typeface="宋体" panose="02010600030101010101" pitchFamily="2" charset="-122"/>
                <a:cs typeface="宋体" panose="02010600030101010101" pitchFamily="2" charset="-122"/>
              </a:rPr>
              <a:t>管理是保</a:t>
            </a:r>
            <a:r>
              <a:rPr sz="1000" spc="-50" dirty="0">
                <a:latin typeface="宋体" panose="02010600030101010101" pitchFamily="2" charset="-122"/>
                <a:cs typeface="宋体" panose="02010600030101010101" pitchFamily="2" charset="-122"/>
              </a:rPr>
              <a:t>障</a:t>
            </a:r>
            <a:endParaRPr sz="1000">
              <a:latin typeface="宋体" panose="02010600030101010101" pitchFamily="2" charset="-122"/>
              <a:cs typeface="宋体" panose="02010600030101010101" pitchFamily="2" charset="-122"/>
            </a:endParaRPr>
          </a:p>
        </p:txBody>
      </p:sp>
      <p:sp>
        <p:nvSpPr>
          <p:cNvPr id="116" name="object 38"/>
          <p:cNvSpPr txBox="1"/>
          <p:nvPr/>
        </p:nvSpPr>
        <p:spPr>
          <a:xfrm>
            <a:off x="8703945" y="4574540"/>
            <a:ext cx="441325" cy="483235"/>
          </a:xfrm>
          <a:prstGeom prst="rect">
            <a:avLst/>
          </a:prstGeom>
        </p:spPr>
        <p:txBody>
          <a:bodyPr vert="horz" wrap="square" lIns="0" tIns="12065" rIns="0" bIns="0" rtlCol="0">
            <a:noAutofit/>
          </a:bodyPr>
          <a:lstStyle/>
          <a:p>
            <a:pPr marL="12700" marR="5080" algn="just">
              <a:lnSpc>
                <a:spcPct val="100000"/>
              </a:lnSpc>
              <a:spcBef>
                <a:spcPts val="95"/>
              </a:spcBef>
            </a:pPr>
            <a:r>
              <a:rPr sz="1000" spc="-10" dirty="0">
                <a:latin typeface="宋体" panose="02010600030101010101" pitchFamily="2" charset="-122"/>
                <a:cs typeface="宋体" panose="02010600030101010101" pitchFamily="2" charset="-122"/>
              </a:rPr>
              <a:t>我们</a:t>
            </a:r>
            <a:r>
              <a:rPr sz="1000" spc="-50" dirty="0">
                <a:latin typeface="宋体" panose="02010600030101010101" pitchFamily="2" charset="-122"/>
                <a:cs typeface="宋体" panose="02010600030101010101" pitchFamily="2" charset="-122"/>
              </a:rPr>
              <a:t>教</a:t>
            </a:r>
            <a:r>
              <a:rPr sz="1000" spc="-10" dirty="0">
                <a:latin typeface="宋体" panose="02010600030101010101" pitchFamily="2" charset="-122"/>
                <a:cs typeface="宋体" panose="02010600030101010101" pitchFamily="2" charset="-122"/>
              </a:rPr>
              <a:t>学有</a:t>
            </a:r>
            <a:r>
              <a:rPr sz="1000" spc="-50" dirty="0">
                <a:latin typeface="宋体" panose="02010600030101010101" pitchFamily="2" charset="-122"/>
                <a:cs typeface="宋体" panose="02010600030101010101" pitchFamily="2" charset="-122"/>
              </a:rPr>
              <a:t>什</a:t>
            </a:r>
            <a:r>
              <a:rPr sz="1000" spc="-10" dirty="0">
                <a:latin typeface="宋体" panose="02010600030101010101" pitchFamily="2" charset="-122"/>
                <a:cs typeface="宋体" panose="02010600030101010101" pitchFamily="2" charset="-122"/>
              </a:rPr>
              <a:t>么特</a:t>
            </a:r>
            <a:r>
              <a:rPr sz="1000" spc="-50" dirty="0">
                <a:latin typeface="宋体" panose="02010600030101010101" pitchFamily="2" charset="-122"/>
                <a:cs typeface="宋体" panose="02010600030101010101" pitchFamily="2" charset="-122"/>
              </a:rPr>
              <a:t>点</a:t>
            </a:r>
            <a:r>
              <a:rPr lang="en-US" sz="1000" spc="-50" dirty="0">
                <a:latin typeface="宋体" panose="02010600030101010101" pitchFamily="2" charset="-122"/>
                <a:cs typeface="宋体" panose="02010600030101010101" pitchFamily="2" charset="-122"/>
              </a:rPr>
              <a:t>?</a:t>
            </a:r>
          </a:p>
        </p:txBody>
      </p:sp>
      <p:sp>
        <p:nvSpPr>
          <p:cNvPr id="117" name="object 39"/>
          <p:cNvSpPr txBox="1"/>
          <p:nvPr/>
        </p:nvSpPr>
        <p:spPr>
          <a:xfrm>
            <a:off x="9416465" y="4681054"/>
            <a:ext cx="405765" cy="481965"/>
          </a:xfrm>
          <a:prstGeom prst="rect">
            <a:avLst/>
          </a:prstGeom>
        </p:spPr>
        <p:txBody>
          <a:bodyPr vert="horz" wrap="square" lIns="0" tIns="12065" rIns="0" bIns="0" rtlCol="0">
            <a:spAutoFit/>
          </a:bodyPr>
          <a:lstStyle/>
          <a:p>
            <a:pPr marL="12700" marR="5080" algn="just">
              <a:lnSpc>
                <a:spcPct val="100000"/>
              </a:lnSpc>
              <a:spcBef>
                <a:spcPts val="95"/>
              </a:spcBef>
            </a:pPr>
            <a:r>
              <a:rPr sz="1000" spc="-10" dirty="0">
                <a:latin typeface="宋体" panose="02010600030101010101" pitchFamily="2" charset="-122"/>
                <a:cs typeface="宋体" panose="02010600030101010101" pitchFamily="2" charset="-122"/>
              </a:rPr>
              <a:t>如何</a:t>
            </a:r>
            <a:r>
              <a:rPr sz="1000" spc="-50" dirty="0">
                <a:latin typeface="宋体" panose="02010600030101010101" pitchFamily="2" charset="-122"/>
                <a:cs typeface="宋体" panose="02010600030101010101" pitchFamily="2" charset="-122"/>
              </a:rPr>
              <a:t>保</a:t>
            </a:r>
            <a:r>
              <a:rPr sz="1000" spc="-10" dirty="0">
                <a:latin typeface="宋体" panose="02010600030101010101" pitchFamily="2" charset="-122"/>
                <a:cs typeface="宋体" panose="02010600030101010101" pitchFamily="2" charset="-122"/>
              </a:rPr>
              <a:t>证教</a:t>
            </a:r>
            <a:r>
              <a:rPr sz="1000" spc="-50" dirty="0">
                <a:latin typeface="宋体" panose="02010600030101010101" pitchFamily="2" charset="-122"/>
                <a:cs typeface="宋体" panose="02010600030101010101" pitchFamily="2" charset="-122"/>
              </a:rPr>
              <a:t>学</a:t>
            </a:r>
            <a:r>
              <a:rPr sz="1000" spc="-10" dirty="0">
                <a:latin typeface="宋体" panose="02010600030101010101" pitchFamily="2" charset="-122"/>
                <a:cs typeface="宋体" panose="02010600030101010101" pitchFamily="2" charset="-122"/>
              </a:rPr>
              <a:t>质量</a:t>
            </a:r>
            <a:r>
              <a:rPr sz="1000" spc="-50" dirty="0">
                <a:latin typeface="宋体" panose="02010600030101010101" pitchFamily="2" charset="-122"/>
                <a:cs typeface="宋体" panose="02010600030101010101" pitchFamily="2" charset="-122"/>
              </a:rPr>
              <a:t>？</a:t>
            </a:r>
            <a:endParaRPr sz="1000">
              <a:latin typeface="宋体" panose="02010600030101010101" pitchFamily="2" charset="-122"/>
              <a:cs typeface="宋体" panose="02010600030101010101" pitchFamily="2" charset="-122"/>
            </a:endParaRPr>
          </a:p>
        </p:txBody>
      </p:sp>
      <p:sp>
        <p:nvSpPr>
          <p:cNvPr id="118" name="object 31"/>
          <p:cNvSpPr txBox="1"/>
          <p:nvPr/>
        </p:nvSpPr>
        <p:spPr>
          <a:xfrm>
            <a:off x="591934" y="3131997"/>
            <a:ext cx="6269355" cy="570865"/>
          </a:xfrm>
          <a:prstGeom prst="rect">
            <a:avLst/>
          </a:prstGeom>
        </p:spPr>
        <p:txBody>
          <a:bodyPr vert="horz" wrap="square" lIns="0" tIns="12065" rIns="0" bIns="0" rtlCol="0">
            <a:spAutoFit/>
          </a:bodyPr>
          <a:lstStyle/>
          <a:p>
            <a:pPr marL="227330" marR="5080" indent="-214630">
              <a:lnSpc>
                <a:spcPct val="130000"/>
              </a:lnSpc>
              <a:spcBef>
                <a:spcPts val="95"/>
              </a:spcBef>
              <a:buFont typeface="Wingdings" panose="05000000000000000000"/>
              <a:buChar char=""/>
              <a:tabLst>
                <a:tab pos="226695" algn="l"/>
              </a:tabLst>
            </a:pPr>
            <a:r>
              <a:rPr sz="1400" b="1" spc="-5" dirty="0">
                <a:solidFill>
                  <a:schemeClr val="bg1"/>
                </a:solidFill>
                <a:latin typeface="宋体" panose="02010600030101010101" pitchFamily="2" charset="-122"/>
                <a:cs typeface="宋体" panose="02010600030101010101" pitchFamily="2" charset="-122"/>
              </a:rPr>
              <a:t>技术团队成员均拥有行业权威认证，具备丰富的项目实战经验；具备成熟的课程资源及软件平台开发能力，完善的项目管理及教学管理体系。</a:t>
            </a:r>
          </a:p>
        </p:txBody>
      </p:sp>
      <p:sp>
        <p:nvSpPr>
          <p:cNvPr id="119" name="object 32"/>
          <p:cNvSpPr txBox="1"/>
          <p:nvPr/>
        </p:nvSpPr>
        <p:spPr>
          <a:xfrm>
            <a:off x="601052" y="3940149"/>
            <a:ext cx="6269990" cy="850265"/>
          </a:xfrm>
          <a:prstGeom prst="rect">
            <a:avLst/>
          </a:prstGeom>
        </p:spPr>
        <p:txBody>
          <a:bodyPr vert="horz" wrap="square" lIns="0" tIns="12065" rIns="0" bIns="0" rtlCol="0">
            <a:spAutoFit/>
          </a:bodyPr>
          <a:lstStyle/>
          <a:p>
            <a:pPr marL="227330" marR="5080" indent="-214630" algn="just">
              <a:lnSpc>
                <a:spcPct val="130000"/>
              </a:lnSpc>
              <a:spcBef>
                <a:spcPts val="95"/>
              </a:spcBef>
              <a:buFont typeface="Wingdings" panose="05000000000000000000"/>
              <a:buChar char=""/>
              <a:tabLst>
                <a:tab pos="226695" algn="l"/>
              </a:tabLst>
            </a:pPr>
            <a:r>
              <a:rPr sz="1400" b="1" dirty="0">
                <a:solidFill>
                  <a:schemeClr val="bg1"/>
                </a:solidFill>
                <a:latin typeface="宋体" panose="02010600030101010101" pitchFamily="2" charset="-122"/>
                <a:cs typeface="宋体" panose="02010600030101010101" pitchFamily="2" charset="-122"/>
              </a:rPr>
              <a:t>拥有</a:t>
            </a:r>
            <a:r>
              <a:rPr sz="1400" b="1" spc="-10" dirty="0">
                <a:solidFill>
                  <a:schemeClr val="bg1"/>
                </a:solidFill>
                <a:latin typeface="宋体" panose="02010600030101010101" pitchFamily="2" charset="-122"/>
                <a:cs typeface="宋体" panose="02010600030101010101" pitchFamily="2" charset="-122"/>
              </a:rPr>
              <a:t>20</a:t>
            </a:r>
            <a:r>
              <a:rPr sz="1400" b="1" spc="-5" dirty="0">
                <a:solidFill>
                  <a:schemeClr val="bg1"/>
                </a:solidFill>
                <a:latin typeface="宋体" panose="02010600030101010101" pitchFamily="2" charset="-122"/>
                <a:cs typeface="宋体" panose="02010600030101010101" pitchFamily="2" charset="-122"/>
              </a:rPr>
              <a:t>多年的行业信息规划经验，承担过通信、电力、石化、水利、农业、环保、工业、安全等多行业信息规划。是网络安全以及大数据应用领域的新锐力量，将大数据以及网络安全技术成功应用于多行业</a:t>
            </a:r>
            <a:r>
              <a:rPr sz="1400" b="1" spc="-10" dirty="0">
                <a:solidFill>
                  <a:schemeClr val="bg1"/>
                </a:solidFill>
                <a:latin typeface="宋体" panose="02010600030101010101" pitchFamily="2" charset="-122"/>
                <a:cs typeface="宋体" panose="02010600030101010101" pitchFamily="2" charset="-122"/>
              </a:rPr>
              <a:t>的标杆项目。</a:t>
            </a:r>
          </a:p>
        </p:txBody>
      </p:sp>
      <p:sp>
        <p:nvSpPr>
          <p:cNvPr id="120" name="object 33"/>
          <p:cNvSpPr txBox="1"/>
          <p:nvPr/>
        </p:nvSpPr>
        <p:spPr>
          <a:xfrm>
            <a:off x="601980" y="5004473"/>
            <a:ext cx="6269355" cy="570865"/>
          </a:xfrm>
          <a:prstGeom prst="rect">
            <a:avLst/>
          </a:prstGeom>
        </p:spPr>
        <p:txBody>
          <a:bodyPr vert="horz" wrap="square" lIns="0" tIns="12065" rIns="0" bIns="0" rtlCol="0">
            <a:spAutoFit/>
          </a:bodyPr>
          <a:lstStyle/>
          <a:p>
            <a:pPr marL="227330" marR="5080" indent="-214630">
              <a:lnSpc>
                <a:spcPct val="130000"/>
              </a:lnSpc>
              <a:spcBef>
                <a:spcPts val="95"/>
              </a:spcBef>
              <a:buFont typeface="Wingdings" panose="05000000000000000000"/>
              <a:buChar char=""/>
              <a:tabLst>
                <a:tab pos="226695" algn="l"/>
              </a:tabLst>
            </a:pPr>
            <a:r>
              <a:rPr sz="1400" b="1" spc="-5" dirty="0">
                <a:solidFill>
                  <a:schemeClr val="bg1"/>
                </a:solidFill>
                <a:latin typeface="宋体" panose="02010600030101010101" pitchFamily="2" charset="-122"/>
                <a:cs typeface="宋体" panose="02010600030101010101" pitchFamily="2" charset="-122"/>
              </a:rPr>
              <a:t>我们掌握前沿主流技术，可以提供灵活的定制化解决方案。高效率、强专业、精服务是我们的特点，需</a:t>
            </a:r>
            <a:r>
              <a:rPr sz="1400" b="1" spc="-10" dirty="0">
                <a:solidFill>
                  <a:schemeClr val="bg1"/>
                </a:solidFill>
                <a:latin typeface="宋体" panose="02010600030101010101" pitchFamily="2" charset="-122"/>
                <a:cs typeface="宋体" panose="02010600030101010101" pitchFamily="2" charset="-122"/>
              </a:rPr>
              <a:t>求沟通更有效。</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5" name="MH_PageTitle"/>
          <p:cNvSpPr>
            <a:spLocks noGrp="1"/>
          </p:cNvSpPr>
          <p:nvPr>
            <p:ph type="title"/>
            <p:custDataLst>
              <p:tags r:id="rId2"/>
            </p:custDataLst>
          </p:nvPr>
        </p:nvSpPr>
        <p:spPr/>
        <p:txBody>
          <a:bodyPr/>
          <a:lstStyle/>
          <a:p>
            <a:pPr eaLnBrk="1" hangingPunct="1"/>
            <a:endParaRPr lang="zh-CN" altLang="en-US"/>
          </a:p>
        </p:txBody>
      </p:sp>
      <p:sp>
        <p:nvSpPr>
          <p:cNvPr id="21"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23" name="文本框 22"/>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办公场地</a:t>
            </a:r>
          </a:p>
        </p:txBody>
      </p:sp>
      <p:pic>
        <p:nvPicPr>
          <p:cNvPr id="25" name="图片 24"/>
          <p:cNvPicPr>
            <a:picLocks noChangeAspect="1"/>
          </p:cNvPicPr>
          <p:nvPr/>
        </p:nvPicPr>
        <p:blipFill>
          <a:blip r:embed="rId18"/>
          <a:stretch>
            <a:fillRect/>
          </a:stretch>
        </p:blipFill>
        <p:spPr>
          <a:xfrm>
            <a:off x="313561" y="297366"/>
            <a:ext cx="789752" cy="789752"/>
          </a:xfrm>
          <a:prstGeom prst="rect">
            <a:avLst/>
          </a:prstGeom>
        </p:spPr>
      </p:pic>
      <p:pic>
        <p:nvPicPr>
          <p:cNvPr id="2" name="object 2"/>
          <p:cNvPicPr/>
          <p:nvPr/>
        </p:nvPicPr>
        <p:blipFill>
          <a:blip r:embed="rId19" cstate="print"/>
          <a:stretch>
            <a:fillRect/>
          </a:stretch>
        </p:blipFill>
        <p:spPr>
          <a:xfrm>
            <a:off x="1167765" y="1297940"/>
            <a:ext cx="10395585" cy="848360"/>
          </a:xfrm>
          <a:prstGeom prst="rect">
            <a:avLst/>
          </a:prstGeom>
        </p:spPr>
      </p:pic>
      <p:sp>
        <p:nvSpPr>
          <p:cNvPr id="4" name="object 3"/>
          <p:cNvSpPr txBox="1"/>
          <p:nvPr/>
        </p:nvSpPr>
        <p:spPr>
          <a:xfrm>
            <a:off x="1903399" y="1538630"/>
            <a:ext cx="939800" cy="299720"/>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FFFFFF"/>
                </a:solidFill>
                <a:latin typeface="微软雅黑" panose="020B0503020204020204" charset="-122"/>
                <a:cs typeface="微软雅黑" panose="020B0503020204020204" charset="-122"/>
              </a:rPr>
              <a:t>办公场地</a:t>
            </a:r>
            <a:endParaRPr sz="1800">
              <a:latin typeface="微软雅黑" panose="020B0503020204020204" charset="-122"/>
              <a:cs typeface="微软雅黑" panose="020B0503020204020204" charset="-122"/>
            </a:endParaRPr>
          </a:p>
        </p:txBody>
      </p:sp>
      <p:sp>
        <p:nvSpPr>
          <p:cNvPr id="5" name="object 4"/>
          <p:cNvSpPr txBox="1"/>
          <p:nvPr/>
        </p:nvSpPr>
        <p:spPr>
          <a:xfrm>
            <a:off x="3582035" y="1490345"/>
            <a:ext cx="7637145" cy="454660"/>
          </a:xfrm>
          <a:prstGeom prst="rect">
            <a:avLst/>
          </a:prstGeom>
        </p:spPr>
        <p:txBody>
          <a:bodyPr vert="horz" wrap="square" lIns="0" tIns="12700" rIns="0" bIns="0" rtlCol="0">
            <a:spAutoFit/>
          </a:bodyPr>
          <a:lstStyle/>
          <a:p>
            <a:pPr marL="106680" marR="5080" indent="-93980">
              <a:lnSpc>
                <a:spcPct val="120000"/>
              </a:lnSpc>
              <a:spcBef>
                <a:spcPts val="100"/>
              </a:spcBef>
              <a:buFont typeface="Arial" panose="020B0604020202020204"/>
              <a:buChar char="•"/>
              <a:tabLst>
                <a:tab pos="106680" algn="l"/>
              </a:tabLst>
            </a:pPr>
            <a:r>
              <a:rPr sz="1200" dirty="0">
                <a:solidFill>
                  <a:srgbClr val="0D0D0D"/>
                </a:solidFill>
                <a:latin typeface="微软雅黑" panose="020B0503020204020204" charset="-122"/>
                <a:cs typeface="微软雅黑" panose="020B0503020204020204" charset="-122"/>
              </a:rPr>
              <a:t>公司以广州黄埔软件园区为总部，另有深圳、佛山等培训基地，办学场地达到8000</a:t>
            </a:r>
            <a:r>
              <a:rPr sz="1200" spc="-10" dirty="0">
                <a:solidFill>
                  <a:srgbClr val="0D0D0D"/>
                </a:solidFill>
                <a:latin typeface="微软雅黑" panose="020B0503020204020204" charset="-122"/>
                <a:cs typeface="微软雅黑" panose="020B0503020204020204" charset="-122"/>
              </a:rPr>
              <a:t>余平方米，</a:t>
            </a:r>
            <a:r>
              <a:rPr sz="1200" dirty="0">
                <a:solidFill>
                  <a:srgbClr val="2092BB"/>
                </a:solidFill>
                <a:latin typeface="微软雅黑" panose="020B0503020204020204" charset="-122"/>
                <a:cs typeface="微软雅黑" panose="020B0503020204020204" charset="-122"/>
              </a:rPr>
              <a:t>总部集教育培训、营销推广、技术服务、产品研发为一体。</a:t>
            </a:r>
            <a:r>
              <a:rPr sz="1200" spc="-5" dirty="0">
                <a:latin typeface="微软雅黑" panose="020B0503020204020204" charset="-122"/>
                <a:cs typeface="微软雅黑" panose="020B0503020204020204" charset="-122"/>
              </a:rPr>
              <a:t>下图为办公及培训场地实景拍摄。</a:t>
            </a:r>
            <a:endParaRPr sz="1200">
              <a:latin typeface="微软雅黑" panose="020B0503020204020204" charset="-122"/>
              <a:cs typeface="微软雅黑" panose="020B0503020204020204" charset="-122"/>
            </a:endParaRPr>
          </a:p>
        </p:txBody>
      </p:sp>
      <p:sp>
        <p:nvSpPr>
          <p:cNvPr id="6" name="object 6"/>
          <p:cNvSpPr txBox="1"/>
          <p:nvPr>
            <p:custDataLst>
              <p:tags r:id="rId4"/>
            </p:custDataLst>
          </p:nvPr>
        </p:nvSpPr>
        <p:spPr>
          <a:xfrm>
            <a:off x="9248020" y="4146988"/>
            <a:ext cx="734783" cy="196850"/>
          </a:xfrm>
          <a:prstGeom prst="rect">
            <a:avLst/>
          </a:prstGeom>
        </p:spPr>
        <p:txBody>
          <a:bodyPr vert="horz" wrap="square" lIns="0" tIns="12700" rIns="0" bIns="0" rtlCol="0">
            <a:spAutoFit/>
          </a:bodyPr>
          <a:lstStyle/>
          <a:p>
            <a:pPr marL="12700">
              <a:lnSpc>
                <a:spcPct val="100000"/>
              </a:lnSpc>
              <a:spcBef>
                <a:spcPts val="100"/>
              </a:spcBef>
            </a:pPr>
            <a:r>
              <a:rPr sz="1200" spc="-15" dirty="0">
                <a:solidFill>
                  <a:schemeClr val="bg1"/>
                </a:solidFill>
                <a:latin typeface="微软雅黑" panose="020B0503020204020204" charset="-122"/>
                <a:cs typeface="微软雅黑" panose="020B0503020204020204" charset="-122"/>
              </a:rPr>
              <a:t>佛山校区</a:t>
            </a:r>
          </a:p>
        </p:txBody>
      </p:sp>
      <p:sp>
        <p:nvSpPr>
          <p:cNvPr id="7" name="object 7"/>
          <p:cNvSpPr txBox="1"/>
          <p:nvPr>
            <p:custDataLst>
              <p:tags r:id="rId5"/>
            </p:custDataLst>
          </p:nvPr>
        </p:nvSpPr>
        <p:spPr>
          <a:xfrm>
            <a:off x="2586126" y="4080857"/>
            <a:ext cx="911131" cy="196850"/>
          </a:xfrm>
          <a:prstGeom prst="rect">
            <a:avLst/>
          </a:prstGeom>
        </p:spPr>
        <p:txBody>
          <a:bodyPr vert="horz" wrap="square" lIns="0" tIns="12700" rIns="0" bIns="0" rtlCol="0">
            <a:spAutoFit/>
          </a:bodyPr>
          <a:lstStyle/>
          <a:p>
            <a:pPr marL="12700">
              <a:lnSpc>
                <a:spcPct val="100000"/>
              </a:lnSpc>
              <a:spcBef>
                <a:spcPts val="100"/>
              </a:spcBef>
            </a:pPr>
            <a:r>
              <a:rPr sz="1200" spc="-10" dirty="0">
                <a:solidFill>
                  <a:schemeClr val="bg1"/>
                </a:solidFill>
                <a:latin typeface="微软雅黑" panose="020B0503020204020204" charset="-122"/>
                <a:cs typeface="微软雅黑" panose="020B0503020204020204" charset="-122"/>
              </a:rPr>
              <a:t>科学城总部</a:t>
            </a:r>
          </a:p>
        </p:txBody>
      </p:sp>
      <p:sp>
        <p:nvSpPr>
          <p:cNvPr id="8" name="object 8"/>
          <p:cNvSpPr txBox="1"/>
          <p:nvPr>
            <p:custDataLst>
              <p:tags r:id="rId6"/>
            </p:custDataLst>
          </p:nvPr>
        </p:nvSpPr>
        <p:spPr>
          <a:xfrm>
            <a:off x="9424324" y="5858797"/>
            <a:ext cx="382087" cy="196850"/>
          </a:xfrm>
          <a:prstGeom prst="rect">
            <a:avLst/>
          </a:prstGeom>
        </p:spPr>
        <p:txBody>
          <a:bodyPr vert="horz" wrap="square" lIns="0" tIns="12700" rIns="0" bIns="0" rtlCol="0">
            <a:spAutoFit/>
          </a:bodyPr>
          <a:lstStyle/>
          <a:p>
            <a:pPr marL="12700">
              <a:lnSpc>
                <a:spcPct val="100000"/>
              </a:lnSpc>
              <a:spcBef>
                <a:spcPts val="100"/>
              </a:spcBef>
            </a:pPr>
            <a:r>
              <a:rPr sz="1200" spc="-25" dirty="0">
                <a:solidFill>
                  <a:schemeClr val="bg1"/>
                </a:solidFill>
                <a:latin typeface="微软雅黑" panose="020B0503020204020204" charset="-122"/>
                <a:cs typeface="微软雅黑" panose="020B0503020204020204" charset="-122"/>
              </a:rPr>
              <a:t>餐厅</a:t>
            </a:r>
          </a:p>
        </p:txBody>
      </p:sp>
      <p:sp>
        <p:nvSpPr>
          <p:cNvPr id="9" name="object 9"/>
          <p:cNvSpPr txBox="1"/>
          <p:nvPr>
            <p:custDataLst>
              <p:tags r:id="rId7"/>
            </p:custDataLst>
          </p:nvPr>
        </p:nvSpPr>
        <p:spPr>
          <a:xfrm>
            <a:off x="2782020" y="5838267"/>
            <a:ext cx="558435" cy="196850"/>
          </a:xfrm>
          <a:prstGeom prst="rect">
            <a:avLst/>
          </a:prstGeom>
        </p:spPr>
        <p:txBody>
          <a:bodyPr vert="horz" wrap="square" lIns="0" tIns="12700" rIns="0" bIns="0" rtlCol="0">
            <a:spAutoFit/>
          </a:bodyPr>
          <a:lstStyle/>
          <a:p>
            <a:pPr marL="12700">
              <a:lnSpc>
                <a:spcPct val="100000"/>
              </a:lnSpc>
              <a:spcBef>
                <a:spcPts val="100"/>
              </a:spcBef>
            </a:pPr>
            <a:r>
              <a:rPr sz="1200" spc="-20" dirty="0">
                <a:solidFill>
                  <a:schemeClr val="bg1"/>
                </a:solidFill>
                <a:latin typeface="微软雅黑" panose="020B0503020204020204" charset="-122"/>
                <a:cs typeface="微软雅黑" panose="020B0503020204020204" charset="-122"/>
              </a:rPr>
              <a:t>健身房</a:t>
            </a:r>
          </a:p>
        </p:txBody>
      </p:sp>
      <p:sp>
        <p:nvSpPr>
          <p:cNvPr id="10" name="object 10"/>
          <p:cNvSpPr txBox="1"/>
          <p:nvPr>
            <p:custDataLst>
              <p:tags r:id="rId8"/>
            </p:custDataLst>
          </p:nvPr>
        </p:nvSpPr>
        <p:spPr>
          <a:xfrm>
            <a:off x="6113819" y="4102607"/>
            <a:ext cx="734783" cy="196850"/>
          </a:xfrm>
          <a:prstGeom prst="rect">
            <a:avLst/>
          </a:prstGeom>
        </p:spPr>
        <p:txBody>
          <a:bodyPr vert="horz" wrap="square" lIns="0" tIns="12700" rIns="0" bIns="0" rtlCol="0">
            <a:spAutoFit/>
          </a:bodyPr>
          <a:lstStyle/>
          <a:p>
            <a:pPr marL="12700">
              <a:lnSpc>
                <a:spcPct val="100000"/>
              </a:lnSpc>
              <a:spcBef>
                <a:spcPts val="100"/>
              </a:spcBef>
            </a:pPr>
            <a:r>
              <a:rPr sz="1200" spc="-15" dirty="0">
                <a:solidFill>
                  <a:schemeClr val="bg1"/>
                </a:solidFill>
                <a:latin typeface="微软雅黑" panose="020B0503020204020204" charset="-122"/>
                <a:cs typeface="微软雅黑" panose="020B0503020204020204" charset="-122"/>
              </a:rPr>
              <a:t>办公环境</a:t>
            </a:r>
          </a:p>
        </p:txBody>
      </p:sp>
      <p:sp>
        <p:nvSpPr>
          <p:cNvPr id="11" name="object 11"/>
          <p:cNvSpPr txBox="1"/>
          <p:nvPr>
            <p:custDataLst>
              <p:tags r:id="rId9"/>
            </p:custDataLst>
          </p:nvPr>
        </p:nvSpPr>
        <p:spPr>
          <a:xfrm>
            <a:off x="6210840" y="5873051"/>
            <a:ext cx="382087" cy="196850"/>
          </a:xfrm>
          <a:prstGeom prst="rect">
            <a:avLst/>
          </a:prstGeom>
        </p:spPr>
        <p:txBody>
          <a:bodyPr vert="horz" wrap="square" lIns="0" tIns="12700" rIns="0" bIns="0" rtlCol="0">
            <a:spAutoFit/>
          </a:bodyPr>
          <a:lstStyle/>
          <a:p>
            <a:pPr marL="12700">
              <a:lnSpc>
                <a:spcPct val="100000"/>
              </a:lnSpc>
              <a:spcBef>
                <a:spcPts val="100"/>
              </a:spcBef>
            </a:pPr>
            <a:r>
              <a:rPr sz="1200" spc="-25" dirty="0">
                <a:solidFill>
                  <a:schemeClr val="bg1"/>
                </a:solidFill>
                <a:latin typeface="微软雅黑" panose="020B0503020204020204" charset="-122"/>
                <a:cs typeface="微软雅黑" panose="020B0503020204020204" charset="-122"/>
              </a:rPr>
              <a:t>机房</a:t>
            </a:r>
          </a:p>
        </p:txBody>
      </p:sp>
      <p:pic>
        <p:nvPicPr>
          <p:cNvPr id="12" name="object 12"/>
          <p:cNvPicPr/>
          <p:nvPr>
            <p:custDataLst>
              <p:tags r:id="rId10"/>
            </p:custDataLst>
          </p:nvPr>
        </p:nvPicPr>
        <p:blipFill>
          <a:blip r:embed="rId20" cstate="print"/>
          <a:stretch>
            <a:fillRect/>
          </a:stretch>
        </p:blipFill>
        <p:spPr>
          <a:xfrm>
            <a:off x="8312378" y="2690677"/>
            <a:ext cx="2495321" cy="1495430"/>
          </a:xfrm>
          <a:prstGeom prst="rect">
            <a:avLst/>
          </a:prstGeom>
        </p:spPr>
      </p:pic>
      <p:pic>
        <p:nvPicPr>
          <p:cNvPr id="13" name="object 13"/>
          <p:cNvPicPr/>
          <p:nvPr>
            <p:custDataLst>
              <p:tags r:id="rId11"/>
            </p:custDataLst>
          </p:nvPr>
        </p:nvPicPr>
        <p:blipFill>
          <a:blip r:embed="rId21" cstate="print"/>
          <a:stretch>
            <a:fillRect/>
          </a:stretch>
        </p:blipFill>
        <p:spPr>
          <a:xfrm>
            <a:off x="1805940" y="4344670"/>
            <a:ext cx="2570480" cy="1419860"/>
          </a:xfrm>
          <a:prstGeom prst="rect">
            <a:avLst/>
          </a:prstGeom>
        </p:spPr>
      </p:pic>
      <p:pic>
        <p:nvPicPr>
          <p:cNvPr id="14" name="object 14"/>
          <p:cNvPicPr/>
          <p:nvPr>
            <p:custDataLst>
              <p:tags r:id="rId12"/>
            </p:custDataLst>
          </p:nvPr>
        </p:nvPicPr>
        <p:blipFill>
          <a:blip r:embed="rId22" cstate="print"/>
          <a:stretch>
            <a:fillRect/>
          </a:stretch>
        </p:blipFill>
        <p:spPr>
          <a:xfrm>
            <a:off x="5213985" y="4394200"/>
            <a:ext cx="2480310" cy="1312545"/>
          </a:xfrm>
          <a:prstGeom prst="rect">
            <a:avLst/>
          </a:prstGeom>
        </p:spPr>
      </p:pic>
      <p:pic>
        <p:nvPicPr>
          <p:cNvPr id="15" name="object 15"/>
          <p:cNvPicPr/>
          <p:nvPr>
            <p:custDataLst>
              <p:tags r:id="rId13"/>
            </p:custDataLst>
          </p:nvPr>
        </p:nvPicPr>
        <p:blipFill>
          <a:blip r:embed="rId23" cstate="print"/>
          <a:stretch>
            <a:fillRect/>
          </a:stretch>
        </p:blipFill>
        <p:spPr>
          <a:xfrm>
            <a:off x="8390890" y="4410075"/>
            <a:ext cx="2416810" cy="1387475"/>
          </a:xfrm>
          <a:prstGeom prst="rect">
            <a:avLst/>
          </a:prstGeom>
        </p:spPr>
      </p:pic>
      <p:pic>
        <p:nvPicPr>
          <p:cNvPr id="40" name="object 16"/>
          <p:cNvPicPr/>
          <p:nvPr>
            <p:custDataLst>
              <p:tags r:id="rId14"/>
            </p:custDataLst>
          </p:nvPr>
        </p:nvPicPr>
        <p:blipFill>
          <a:blip r:embed="rId24" cstate="print"/>
          <a:stretch>
            <a:fillRect/>
          </a:stretch>
        </p:blipFill>
        <p:spPr>
          <a:xfrm>
            <a:off x="1806904" y="2692441"/>
            <a:ext cx="2567625" cy="1363169"/>
          </a:xfrm>
          <a:prstGeom prst="rect">
            <a:avLst/>
          </a:prstGeom>
        </p:spPr>
      </p:pic>
      <p:pic>
        <p:nvPicPr>
          <p:cNvPr id="41" name="object 17"/>
          <p:cNvPicPr/>
          <p:nvPr>
            <p:custDataLst>
              <p:tags r:id="rId15"/>
            </p:custDataLst>
          </p:nvPr>
        </p:nvPicPr>
        <p:blipFill>
          <a:blip r:embed="rId25" cstate="print"/>
          <a:stretch>
            <a:fillRect/>
          </a:stretch>
        </p:blipFill>
        <p:spPr>
          <a:xfrm>
            <a:off x="5213946" y="2713602"/>
            <a:ext cx="2479450" cy="132084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3" name="MH_PageTitle"/>
          <p:cNvSpPr>
            <a:spLocks noGrp="1"/>
          </p:cNvSpPr>
          <p:nvPr>
            <p:ph type="title"/>
            <p:custDataLst>
              <p:tags r:id="rId2"/>
            </p:custDataLst>
          </p:nvPr>
        </p:nvSpPr>
        <p:spPr/>
        <p:txBody>
          <a:bodyPr/>
          <a:lstStyle/>
          <a:p>
            <a:pPr eaLnBrk="1" hangingPunct="1"/>
            <a:r>
              <a:rPr lang="en-US" altLang="zh-CN"/>
              <a:t>R</a:t>
            </a:r>
            <a:endParaRPr lang="zh-CN" altLang="en-US"/>
          </a:p>
        </p:txBody>
      </p:sp>
      <p:sp>
        <p:nvSpPr>
          <p:cNvPr id="23"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R</a:t>
            </a:r>
            <a:endParaRPr lang="zh-CN" altLang="en-US"/>
          </a:p>
        </p:txBody>
      </p:sp>
      <p:sp>
        <p:nvSpPr>
          <p:cNvPr id="25" name="文本框 24"/>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师资力量</a:t>
            </a:r>
          </a:p>
        </p:txBody>
      </p:sp>
      <p:pic>
        <p:nvPicPr>
          <p:cNvPr id="27" name="图片 26"/>
          <p:cNvPicPr>
            <a:picLocks noChangeAspect="1"/>
          </p:cNvPicPr>
          <p:nvPr/>
        </p:nvPicPr>
        <p:blipFill>
          <a:blip r:embed="rId6"/>
          <a:stretch>
            <a:fillRect/>
          </a:stretch>
        </p:blipFill>
        <p:spPr>
          <a:xfrm>
            <a:off x="313561" y="297366"/>
            <a:ext cx="789752" cy="789752"/>
          </a:xfrm>
          <a:prstGeom prst="rect">
            <a:avLst/>
          </a:prstGeom>
        </p:spPr>
      </p:pic>
      <p:sp>
        <p:nvSpPr>
          <p:cNvPr id="3" name="object 2"/>
          <p:cNvSpPr txBox="1"/>
          <p:nvPr/>
        </p:nvSpPr>
        <p:spPr>
          <a:xfrm>
            <a:off x="878840" y="4481830"/>
            <a:ext cx="10408920" cy="1913255"/>
          </a:xfrm>
          <a:prstGeom prst="rect">
            <a:avLst/>
          </a:prstGeom>
        </p:spPr>
        <p:txBody>
          <a:bodyPr vert="horz" wrap="square" lIns="0" tIns="12700" rIns="0" bIns="0" rtlCol="0">
            <a:noAutofit/>
          </a:bodyPr>
          <a:lstStyle/>
          <a:p>
            <a:pPr marL="12700" marR="5080" indent="304800">
              <a:lnSpc>
                <a:spcPct val="130000"/>
              </a:lnSpc>
              <a:spcBef>
                <a:spcPts val="100"/>
              </a:spcBef>
            </a:pPr>
            <a:r>
              <a:rPr sz="1600" b="1" dirty="0">
                <a:solidFill>
                  <a:schemeClr val="bg1"/>
                </a:solidFill>
                <a:latin typeface="宋体" panose="02010600030101010101" pitchFamily="2" charset="-122"/>
                <a:cs typeface="宋体" panose="02010600030101010101" pitchFamily="2" charset="-122"/>
              </a:rPr>
              <a:t>腾安科技师资力量雄厚，讲师均具备多年的</a:t>
            </a:r>
            <a:r>
              <a:rPr sz="1600" b="1" spc="-10" dirty="0">
                <a:solidFill>
                  <a:schemeClr val="bg1"/>
                </a:solidFill>
                <a:latin typeface="宋体" panose="02010600030101010101" pitchFamily="2" charset="-122"/>
                <a:cs typeface="宋体" panose="02010600030101010101" pitchFamily="2" charset="-122"/>
              </a:rPr>
              <a:t>实战工作项目及授课经验</a:t>
            </a:r>
            <a:r>
              <a:rPr sz="1600" b="1" dirty="0">
                <a:solidFill>
                  <a:schemeClr val="bg1"/>
                </a:solidFill>
                <a:latin typeface="宋体" panose="02010600030101010101" pitchFamily="2" charset="-122"/>
                <a:cs typeface="宋体" panose="02010600030101010101" pitchFamily="2" charset="-122"/>
              </a:rPr>
              <a:t>，全部来自国内知名IT</a:t>
            </a:r>
            <a:r>
              <a:rPr sz="1600" b="1" spc="-10" dirty="0">
                <a:solidFill>
                  <a:schemeClr val="bg1"/>
                </a:solidFill>
                <a:latin typeface="宋体" panose="02010600030101010101" pitchFamily="2" charset="-122"/>
                <a:cs typeface="宋体" panose="02010600030101010101" pitchFamily="2" charset="-122"/>
              </a:rPr>
              <a:t>企业、重点院</a:t>
            </a:r>
            <a:r>
              <a:rPr sz="1600" b="1" spc="-5" dirty="0">
                <a:solidFill>
                  <a:schemeClr val="bg1"/>
                </a:solidFill>
                <a:latin typeface="宋体" panose="02010600030101010101" pitchFamily="2" charset="-122"/>
                <a:cs typeface="宋体" panose="02010600030101010101" pitchFamily="2" charset="-122"/>
              </a:rPr>
              <a:t>校及公司内训团队等。</a:t>
            </a:r>
            <a:endParaRPr sz="1200" b="1">
              <a:solidFill>
                <a:schemeClr val="bg1"/>
              </a:solidFill>
              <a:latin typeface="宋体" panose="02010600030101010101" pitchFamily="2" charset="-122"/>
              <a:cs typeface="宋体" panose="02010600030101010101" pitchFamily="2" charset="-122"/>
            </a:endParaRPr>
          </a:p>
          <a:p>
            <a:pPr>
              <a:lnSpc>
                <a:spcPct val="100000"/>
              </a:lnSpc>
              <a:spcBef>
                <a:spcPts val="5"/>
              </a:spcBef>
            </a:pPr>
            <a:endParaRPr sz="1600">
              <a:solidFill>
                <a:schemeClr val="bg1"/>
              </a:solidFill>
              <a:latin typeface="宋体" panose="02010600030101010101" pitchFamily="2" charset="-122"/>
              <a:cs typeface="宋体" panose="02010600030101010101" pitchFamily="2" charset="-122"/>
            </a:endParaRPr>
          </a:p>
          <a:p>
            <a:pPr marL="355600" indent="-342900">
              <a:lnSpc>
                <a:spcPct val="100000"/>
              </a:lnSpc>
              <a:spcBef>
                <a:spcPts val="5"/>
              </a:spcBef>
              <a:buFont typeface="Wingdings" panose="05000000000000000000" charset="0"/>
              <a:buChar char="n"/>
              <a:tabLst>
                <a:tab pos="354965" algn="l"/>
                <a:tab pos="355600" algn="l"/>
              </a:tabLst>
            </a:pPr>
            <a:r>
              <a:rPr sz="1200" spc="-5" dirty="0">
                <a:solidFill>
                  <a:srgbClr val="FF0000"/>
                </a:solidFill>
                <a:latin typeface="宋体" panose="02010600030101010101" pitchFamily="2" charset="-122"/>
                <a:cs typeface="宋体" panose="02010600030101010101" pitchFamily="2" charset="-122"/>
              </a:rPr>
              <a:t>行业领军人物、合作院校教授、学者、博士研究员</a:t>
            </a:r>
            <a:r>
              <a:rPr lang="zh-CN" sz="1200" spc="-5" dirty="0">
                <a:solidFill>
                  <a:srgbClr val="FF0000"/>
                </a:solidFill>
                <a:latin typeface="宋体" panose="02010600030101010101" pitchFamily="2" charset="-122"/>
                <a:cs typeface="宋体" panose="02010600030101010101" pitchFamily="2" charset="-122"/>
              </a:rPr>
              <a:t>；</a:t>
            </a:r>
            <a:endParaRPr sz="1200">
              <a:solidFill>
                <a:srgbClr val="FF0000"/>
              </a:solidFill>
              <a:latin typeface="宋体" panose="02010600030101010101" pitchFamily="2" charset="-122"/>
              <a:cs typeface="宋体" panose="02010600030101010101" pitchFamily="2" charset="-122"/>
            </a:endParaRPr>
          </a:p>
          <a:p>
            <a:pPr marL="285750" indent="-285750">
              <a:lnSpc>
                <a:spcPct val="100000"/>
              </a:lnSpc>
              <a:spcBef>
                <a:spcPts val="55"/>
              </a:spcBef>
              <a:buFont typeface="Wingdings" panose="05000000000000000000" charset="0"/>
              <a:buChar char="n"/>
            </a:pPr>
            <a:endParaRPr sz="1300">
              <a:solidFill>
                <a:srgbClr val="FF0000"/>
              </a:solidFill>
              <a:latin typeface="宋体" panose="02010600030101010101" pitchFamily="2" charset="-122"/>
              <a:cs typeface="宋体" panose="02010600030101010101" pitchFamily="2" charset="-122"/>
            </a:endParaRPr>
          </a:p>
          <a:p>
            <a:pPr marL="355600" indent="-342900">
              <a:lnSpc>
                <a:spcPct val="100000"/>
              </a:lnSpc>
              <a:buFont typeface="Wingdings" panose="05000000000000000000" charset="0"/>
              <a:buChar char="n"/>
              <a:tabLst>
                <a:tab pos="354965" algn="l"/>
                <a:tab pos="355600" algn="l"/>
              </a:tabLst>
            </a:pPr>
            <a:r>
              <a:rPr sz="1200" dirty="0">
                <a:solidFill>
                  <a:srgbClr val="FF0000"/>
                </a:solidFill>
                <a:latin typeface="宋体" panose="02010600030101010101" pitchFamily="2" charset="-122"/>
                <a:cs typeface="宋体" panose="02010600030101010101" pitchFamily="2" charset="-122"/>
              </a:rPr>
              <a:t>主持过863</a:t>
            </a:r>
            <a:r>
              <a:rPr sz="1200" spc="-5" dirty="0">
                <a:solidFill>
                  <a:srgbClr val="FF0000"/>
                </a:solidFill>
                <a:latin typeface="宋体" panose="02010600030101010101" pitchFamily="2" charset="-122"/>
                <a:cs typeface="宋体" panose="02010600030101010101" pitchFamily="2" charset="-122"/>
              </a:rPr>
              <a:t>项目等国家级安全课题的安全技术专家</a:t>
            </a:r>
            <a:r>
              <a:rPr lang="zh-CN" sz="1200" spc="-5" dirty="0">
                <a:solidFill>
                  <a:srgbClr val="FF0000"/>
                </a:solidFill>
                <a:latin typeface="宋体" panose="02010600030101010101" pitchFamily="2" charset="-122"/>
                <a:cs typeface="宋体" panose="02010600030101010101" pitchFamily="2" charset="-122"/>
              </a:rPr>
              <a:t>；</a:t>
            </a:r>
            <a:endParaRPr sz="1200">
              <a:solidFill>
                <a:srgbClr val="FF0000"/>
              </a:solidFill>
              <a:latin typeface="宋体" panose="02010600030101010101" pitchFamily="2" charset="-122"/>
              <a:cs typeface="宋体" panose="02010600030101010101" pitchFamily="2" charset="-122"/>
            </a:endParaRPr>
          </a:p>
          <a:p>
            <a:pPr marL="285750" indent="-285750">
              <a:lnSpc>
                <a:spcPct val="100000"/>
              </a:lnSpc>
              <a:spcBef>
                <a:spcPts val="60"/>
              </a:spcBef>
              <a:buFont typeface="Wingdings" panose="05000000000000000000" charset="0"/>
              <a:buChar char="n"/>
            </a:pPr>
            <a:endParaRPr sz="1300">
              <a:solidFill>
                <a:srgbClr val="FF0000"/>
              </a:solidFill>
              <a:latin typeface="宋体" panose="02010600030101010101" pitchFamily="2" charset="-122"/>
              <a:cs typeface="宋体" panose="02010600030101010101" pitchFamily="2" charset="-122"/>
            </a:endParaRPr>
          </a:p>
          <a:p>
            <a:pPr marL="355600" indent="-342900">
              <a:lnSpc>
                <a:spcPct val="100000"/>
              </a:lnSpc>
              <a:buFont typeface="Wingdings" panose="05000000000000000000" charset="0"/>
              <a:buChar char="n"/>
              <a:tabLst>
                <a:tab pos="354965" algn="l"/>
                <a:tab pos="355600" algn="l"/>
              </a:tabLst>
            </a:pPr>
            <a:r>
              <a:rPr sz="1200" spc="-5" dirty="0">
                <a:solidFill>
                  <a:srgbClr val="FF0000"/>
                </a:solidFill>
                <a:latin typeface="宋体" panose="02010600030101010101" pitchFamily="2" charset="-122"/>
                <a:cs typeface="宋体" panose="02010600030101010101" pitchFamily="2" charset="-122"/>
              </a:rPr>
              <a:t>参与过上百项安全工程建设的高级工程师和安全咨询顾问。</a:t>
            </a:r>
          </a:p>
        </p:txBody>
      </p:sp>
      <p:pic>
        <p:nvPicPr>
          <p:cNvPr id="4" name="object 3"/>
          <p:cNvPicPr/>
          <p:nvPr/>
        </p:nvPicPr>
        <p:blipFill>
          <a:blip r:embed="rId7" cstate="print"/>
          <a:stretch>
            <a:fillRect/>
          </a:stretch>
        </p:blipFill>
        <p:spPr>
          <a:xfrm>
            <a:off x="1068070" y="1196975"/>
            <a:ext cx="10219690" cy="28168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srcRect l="3114" r="1754" b="4868"/>
          <a:stretch>
            <a:fillRect/>
          </a:stretch>
        </p:blipFill>
        <p:spPr>
          <a:xfrm>
            <a:off x="1435101" y="1701801"/>
            <a:ext cx="3454400" cy="3454400"/>
          </a:xfrm>
          <a:prstGeom prst="ellipse">
            <a:avLst/>
          </a:prstGeom>
          <a:effectLst>
            <a:softEdge rad="292100"/>
          </a:effectLst>
        </p:spPr>
      </p:pic>
      <p:grpSp>
        <p:nvGrpSpPr>
          <p:cNvPr id="5" name="组合 4"/>
          <p:cNvGrpSpPr/>
          <p:nvPr/>
        </p:nvGrpSpPr>
        <p:grpSpPr>
          <a:xfrm>
            <a:off x="5362362" y="2536180"/>
            <a:ext cx="4457700" cy="1329590"/>
            <a:chOff x="4422562" y="2323177"/>
            <a:chExt cx="4457700" cy="1329590"/>
          </a:xfrm>
        </p:grpSpPr>
        <p:sp>
          <p:nvSpPr>
            <p:cNvPr id="6" name="文本框 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PART 03</a:t>
              </a:r>
              <a:endParaRPr kumimoji="0" lang="zh-CN" altLang="en-US" sz="4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7" name="文本框 6"/>
            <p:cNvSpPr txBox="1"/>
            <p:nvPr/>
          </p:nvSpPr>
          <p:spPr>
            <a:xfrm>
              <a:off x="4422562" y="3007607"/>
              <a:ext cx="4457700" cy="64516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sym typeface="+mn-ea"/>
                </a:rPr>
                <a:t>核心业务及典型案例</a:t>
              </a:r>
              <a:endPar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9" name="MH_PageTitle"/>
          <p:cNvSpPr>
            <a:spLocks noGrp="1"/>
          </p:cNvSpPr>
          <p:nvPr>
            <p:ph type="title"/>
            <p:custDataLst>
              <p:tags r:id="rId2"/>
            </p:custDataLst>
          </p:nvPr>
        </p:nvSpPr>
        <p:spPr>
          <a:xfrm>
            <a:off x="419100" y="0"/>
            <a:ext cx="0" cy="0"/>
          </a:xfrm>
        </p:spPr>
        <p:txBody>
          <a:bodyPr/>
          <a:lstStyle/>
          <a:p>
            <a:pPr eaLnBrk="1" hangingPunct="1"/>
            <a:r>
              <a:rPr lang="en-US" altLang="zh-CN"/>
              <a:t>R</a:t>
            </a:r>
            <a:endParaRPr lang="zh-CN" altLang="en-US"/>
          </a:p>
        </p:txBody>
      </p:sp>
      <p:sp>
        <p:nvSpPr>
          <p:cNvPr id="21" name="文本框 20"/>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安全业务体系</a:t>
            </a:r>
          </a:p>
        </p:txBody>
      </p:sp>
      <p:pic>
        <p:nvPicPr>
          <p:cNvPr id="25" name="图片 24"/>
          <p:cNvPicPr>
            <a:picLocks noChangeAspect="1"/>
          </p:cNvPicPr>
          <p:nvPr/>
        </p:nvPicPr>
        <p:blipFill>
          <a:blip r:embed="rId26"/>
          <a:stretch>
            <a:fillRect/>
          </a:stretch>
        </p:blipFill>
        <p:spPr>
          <a:xfrm>
            <a:off x="313561" y="297366"/>
            <a:ext cx="789752" cy="789752"/>
          </a:xfrm>
          <a:prstGeom prst="rect">
            <a:avLst/>
          </a:prstGeom>
        </p:spPr>
      </p:pic>
      <p:grpSp>
        <p:nvGrpSpPr>
          <p:cNvPr id="6" name="组合 5"/>
          <p:cNvGrpSpPr/>
          <p:nvPr>
            <p:custDataLst>
              <p:tags r:id="rId3"/>
            </p:custDataLst>
          </p:nvPr>
        </p:nvGrpSpPr>
        <p:grpSpPr>
          <a:xfrm>
            <a:off x="1137920" y="1801495"/>
            <a:ext cx="10382885" cy="1396213"/>
            <a:chOff x="1769611" y="1585911"/>
            <a:chExt cx="8187189" cy="1100766"/>
          </a:xfrm>
        </p:grpSpPr>
        <p:sp>
          <p:nvSpPr>
            <p:cNvPr id="3074" name="MH_Other_1"/>
            <p:cNvSpPr txBox="1">
              <a:spLocks noChangeArrowheads="1"/>
            </p:cNvSpPr>
            <p:nvPr>
              <p:custDataLst>
                <p:tags r:id="rId18"/>
              </p:custDataLst>
            </p:nvPr>
          </p:nvSpPr>
          <p:spPr bwMode="auto">
            <a:xfrm>
              <a:off x="1769611" y="1585911"/>
              <a:ext cx="506439" cy="50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600" b="1" dirty="0">
                  <a:solidFill>
                    <a:schemeClr val="accent1"/>
                  </a:solidFill>
                  <a:latin typeface="Arial" panose="020B0604020202020204" pitchFamily="34" charset="0"/>
                  <a:ea typeface="微软雅黑" panose="020B0503020204020204" charset="-122"/>
                  <a:cs typeface="Arial" panose="020B0604020202020204" pitchFamily="34" charset="0"/>
                </a:rPr>
                <a:t>1</a:t>
              </a:r>
              <a:endParaRPr lang="zh-CN" altLang="en-US" sz="3600" b="1" dirty="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MH_SubTitle_1"/>
            <p:cNvSpPr/>
            <p:nvPr>
              <p:custDataLst>
                <p:tags r:id="rId19"/>
              </p:custDataLst>
            </p:nvPr>
          </p:nvSpPr>
          <p:spPr>
            <a:xfrm>
              <a:off x="2199536" y="1753868"/>
              <a:ext cx="2978517" cy="3625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2000" dirty="0">
                <a:solidFill>
                  <a:srgbClr val="FFFFFF"/>
                </a:solidFill>
              </a:endParaRPr>
            </a:p>
          </p:txBody>
        </p:sp>
        <p:cxnSp>
          <p:nvCxnSpPr>
            <p:cNvPr id="9" name="MH_Other_2"/>
            <p:cNvCxnSpPr/>
            <p:nvPr>
              <p:custDataLst>
                <p:tags r:id="rId20"/>
              </p:custDataLst>
            </p:nvPr>
          </p:nvCxnSpPr>
          <p:spPr>
            <a:xfrm flipH="1">
              <a:off x="4700762" y="1946970"/>
              <a:ext cx="495738" cy="180350"/>
            </a:xfrm>
            <a:prstGeom prst="line">
              <a:avLst/>
            </a:prstGeom>
            <a:ln w="38100">
              <a:solidFill>
                <a:srgbClr val="000C22"/>
              </a:solidFill>
            </a:ln>
          </p:spPr>
          <p:style>
            <a:lnRef idx="1">
              <a:schemeClr val="accent1"/>
            </a:lnRef>
            <a:fillRef idx="0">
              <a:schemeClr val="accent1"/>
            </a:fillRef>
            <a:effectRef idx="0">
              <a:schemeClr val="accent1"/>
            </a:effectRef>
            <a:fontRef idx="minor">
              <a:schemeClr val="tx1"/>
            </a:fontRef>
          </p:style>
        </p:cxnSp>
        <p:cxnSp>
          <p:nvCxnSpPr>
            <p:cNvPr id="16" name="MH_Other_3"/>
            <p:cNvCxnSpPr/>
            <p:nvPr>
              <p:custDataLst>
                <p:tags r:id="rId21"/>
              </p:custDataLst>
            </p:nvPr>
          </p:nvCxnSpPr>
          <p:spPr>
            <a:xfrm>
              <a:off x="1935386" y="2180151"/>
              <a:ext cx="8021414" cy="0"/>
            </a:xfrm>
            <a:prstGeom prst="line">
              <a:avLst/>
            </a:prstGeom>
            <a:ln w="19050">
              <a:solidFill>
                <a:srgbClr val="D7D7D7"/>
              </a:solidFill>
            </a:ln>
          </p:spPr>
          <p:style>
            <a:lnRef idx="1">
              <a:schemeClr val="accent1"/>
            </a:lnRef>
            <a:fillRef idx="0">
              <a:schemeClr val="accent1"/>
            </a:fillRef>
            <a:effectRef idx="0">
              <a:schemeClr val="accent1"/>
            </a:effectRef>
            <a:fontRef idx="minor">
              <a:schemeClr val="tx1"/>
            </a:fontRef>
          </p:style>
        </p:cxnSp>
        <p:sp>
          <p:nvSpPr>
            <p:cNvPr id="29" name="矩形 28"/>
            <p:cNvSpPr/>
            <p:nvPr>
              <p:custDataLst>
                <p:tags r:id="rId22"/>
              </p:custDataLst>
            </p:nvPr>
          </p:nvSpPr>
          <p:spPr>
            <a:xfrm>
              <a:off x="2114548" y="2241617"/>
              <a:ext cx="7639052" cy="445060"/>
            </a:xfrm>
            <a:prstGeom prst="rect">
              <a:avLst/>
            </a:prstGeom>
          </p:spPr>
          <p:txBody>
            <a:bodyPr wrap="square">
              <a:spAutoFit/>
              <a:scene3d>
                <a:camera prst="orthographicFront"/>
                <a:lightRig rig="threePt" dir="t"/>
              </a:scene3d>
              <a:sp3d contourW="12700"/>
            </a:bodyPr>
            <a:lstStyle/>
            <a:p>
              <a:pPr marR="5080">
                <a:lnSpc>
                  <a:spcPct val="110000"/>
                </a:lnSpc>
              </a:pPr>
              <a:r>
                <a:rPr sz="1400" b="1" spc="-15" dirty="0">
                  <a:solidFill>
                    <a:schemeClr val="bg1"/>
                  </a:solidFill>
                  <a:latin typeface="宋体" panose="02010600030101010101" pitchFamily="2" charset="-122"/>
                  <a:cs typeface="宋体" panose="02010600030101010101" pitchFamily="2" charset="-122"/>
                  <a:sym typeface="+mn-ea"/>
                </a:rPr>
                <a:t>依托公司强大的技术实力、领先的商用设备、完善的课程资源、雄厚的师资力量和强劲的发展实力，专注于为</a:t>
              </a:r>
              <a:r>
                <a:rPr sz="1400" b="1" spc="-10" dirty="0">
                  <a:solidFill>
                    <a:schemeClr val="bg1"/>
                  </a:solidFill>
                  <a:latin typeface="宋体" panose="02010600030101010101" pitchFamily="2" charset="-122"/>
                  <a:cs typeface="宋体" panose="02010600030101010101" pitchFamily="2" charset="-122"/>
                  <a:sym typeface="+mn-ea"/>
                </a:rPr>
                <a:t>前沿</a:t>
              </a:r>
              <a:r>
                <a:rPr sz="1400" b="1" spc="-10" dirty="0">
                  <a:solidFill>
                    <a:schemeClr val="bg1"/>
                  </a:solidFill>
                  <a:latin typeface="Calibri" panose="020F0502020204030204"/>
                  <a:cs typeface="Calibri" panose="020F0502020204030204"/>
                  <a:sym typeface="+mn-ea"/>
                </a:rPr>
                <a:t>IT</a:t>
              </a:r>
              <a:r>
                <a:rPr sz="1400" b="1" spc="-15" dirty="0">
                  <a:solidFill>
                    <a:schemeClr val="bg1"/>
                  </a:solidFill>
                  <a:latin typeface="宋体" panose="02010600030101010101" pitchFamily="2" charset="-122"/>
                  <a:cs typeface="宋体" panose="02010600030101010101" pitchFamily="2" charset="-122"/>
                  <a:sym typeface="+mn-ea"/>
                </a:rPr>
                <a:t>领域培养实用型、复合型网络信息安全人才</a:t>
              </a:r>
              <a:endParaRPr kumimoji="0" lang="zh-CN" altLang="en-US" sz="1400" b="1" i="0" u="none" strike="noStrike" kern="1200" cap="none" spc="-15" normalizeH="0" baseline="0" noProof="0" dirty="0">
                <a:ln>
                  <a:noFill/>
                </a:ln>
                <a:solidFill>
                  <a:schemeClr val="bg1"/>
                </a:solidFill>
                <a:effectLst/>
                <a:uLnTx/>
                <a:uFillTx/>
                <a:latin typeface="宋体" panose="02010600030101010101" pitchFamily="2" charset="-122"/>
                <a:ea typeface="微软雅黑" panose="020B0503020204020204" charset="-122"/>
                <a:cs typeface="宋体" panose="02010600030101010101" pitchFamily="2" charset="-122"/>
                <a:sym typeface="+mn-ea"/>
              </a:endParaRPr>
            </a:p>
          </p:txBody>
        </p:sp>
        <p:sp>
          <p:nvSpPr>
            <p:cNvPr id="30" name="矩形 29"/>
            <p:cNvSpPr/>
            <p:nvPr>
              <p:custDataLst>
                <p:tags r:id="rId23"/>
              </p:custDataLst>
            </p:nvPr>
          </p:nvSpPr>
          <p:spPr>
            <a:xfrm>
              <a:off x="2235568" y="1730202"/>
              <a:ext cx="2241974" cy="3339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b="1" spc="-20" dirty="0">
                  <a:solidFill>
                    <a:srgbClr val="FF0000"/>
                  </a:solidFill>
                  <a:latin typeface="微软雅黑" panose="020B0503020204020204" charset="-122"/>
                  <a:cs typeface="微软雅黑" panose="020B0503020204020204" charset="-122"/>
                  <a:sym typeface="+mn-ea"/>
                </a:rPr>
                <a:t>安全培训</a:t>
              </a:r>
              <a:endParaRPr kumimoji="0" lang="zh-CN" altLang="en-US" sz="1800" b="1" i="0" u="none" strike="noStrike" kern="1200" cap="none" spc="0" normalizeH="0" baseline="0" noProof="0" dirty="0">
                <a:ln>
                  <a:noFill/>
                </a:ln>
                <a:effectLst/>
                <a:uLnTx/>
                <a:uFillTx/>
                <a:latin typeface="Arial" panose="020B0604020202020204"/>
                <a:ea typeface="微软雅黑" panose="020B0503020204020204" charset="-122"/>
                <a:cs typeface="+mn-cs"/>
              </a:endParaRPr>
            </a:p>
          </p:txBody>
        </p:sp>
      </p:grpSp>
      <p:grpSp>
        <p:nvGrpSpPr>
          <p:cNvPr id="5" name="组合 4"/>
          <p:cNvGrpSpPr/>
          <p:nvPr>
            <p:custDataLst>
              <p:tags r:id="rId4"/>
            </p:custDataLst>
          </p:nvPr>
        </p:nvGrpSpPr>
        <p:grpSpPr>
          <a:xfrm>
            <a:off x="1134745" y="3232150"/>
            <a:ext cx="10389235" cy="1410668"/>
            <a:chOff x="1769611" y="3187206"/>
            <a:chExt cx="8187189" cy="1112053"/>
          </a:xfrm>
        </p:grpSpPr>
        <p:sp>
          <p:nvSpPr>
            <p:cNvPr id="3079" name="MH_Other_4"/>
            <p:cNvSpPr txBox="1">
              <a:spLocks noChangeArrowheads="1"/>
            </p:cNvSpPr>
            <p:nvPr>
              <p:custDataLst>
                <p:tags r:id="rId12"/>
              </p:custDataLst>
            </p:nvPr>
          </p:nvSpPr>
          <p:spPr bwMode="auto">
            <a:xfrm>
              <a:off x="1769611" y="3187206"/>
              <a:ext cx="506439" cy="50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600" b="1">
                  <a:solidFill>
                    <a:schemeClr val="accent2"/>
                  </a:solidFill>
                  <a:latin typeface="Arial" panose="020B0604020202020204" pitchFamily="34" charset="0"/>
                  <a:ea typeface="微软雅黑" panose="020B0503020204020204" charset="-122"/>
                  <a:cs typeface="Arial" panose="020B0604020202020204" pitchFamily="34" charset="0"/>
                </a:rPr>
                <a:t>2</a:t>
              </a:r>
              <a:endParaRPr lang="zh-CN" altLang="en-US" sz="3600" b="1">
                <a:solidFill>
                  <a:schemeClr val="accent2"/>
                </a:solidFill>
                <a:latin typeface="Arial" panose="020B0604020202020204" pitchFamily="34" charset="0"/>
                <a:ea typeface="微软雅黑" panose="020B0503020204020204" charset="-122"/>
                <a:cs typeface="Arial" panose="020B0604020202020204" pitchFamily="34" charset="0"/>
              </a:endParaRPr>
            </a:p>
          </p:txBody>
        </p:sp>
        <p:sp>
          <p:nvSpPr>
            <p:cNvPr id="27" name="MH_SubTitle_2"/>
            <p:cNvSpPr/>
            <p:nvPr>
              <p:custDataLst>
                <p:tags r:id="rId13"/>
              </p:custDataLst>
            </p:nvPr>
          </p:nvSpPr>
          <p:spPr>
            <a:xfrm>
              <a:off x="2199536" y="3355163"/>
              <a:ext cx="2978517" cy="3625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2000" dirty="0">
                <a:solidFill>
                  <a:srgbClr val="FFFFFF"/>
                </a:solidFill>
              </a:endParaRPr>
            </a:p>
          </p:txBody>
        </p:sp>
        <p:cxnSp>
          <p:nvCxnSpPr>
            <p:cNvPr id="28" name="MH_Other_5"/>
            <p:cNvCxnSpPr/>
            <p:nvPr>
              <p:custDataLst>
                <p:tags r:id="rId14"/>
              </p:custDataLst>
            </p:nvPr>
          </p:nvCxnSpPr>
          <p:spPr>
            <a:xfrm flipH="1">
              <a:off x="4700762" y="3548265"/>
              <a:ext cx="495738" cy="180351"/>
            </a:xfrm>
            <a:prstGeom prst="line">
              <a:avLst/>
            </a:prstGeom>
            <a:ln w="38100">
              <a:solidFill>
                <a:srgbClr val="000C22"/>
              </a:solidFill>
            </a:ln>
          </p:spPr>
          <p:style>
            <a:lnRef idx="1">
              <a:schemeClr val="accent1"/>
            </a:lnRef>
            <a:fillRef idx="0">
              <a:schemeClr val="accent1"/>
            </a:fillRef>
            <a:effectRef idx="0">
              <a:schemeClr val="accent1"/>
            </a:effectRef>
            <a:fontRef idx="minor">
              <a:schemeClr val="tx1"/>
            </a:fontRef>
          </p:style>
        </p:cxnSp>
        <p:cxnSp>
          <p:nvCxnSpPr>
            <p:cNvPr id="23" name="MH_Other_6"/>
            <p:cNvCxnSpPr/>
            <p:nvPr>
              <p:custDataLst>
                <p:tags r:id="rId15"/>
              </p:custDataLst>
            </p:nvPr>
          </p:nvCxnSpPr>
          <p:spPr>
            <a:xfrm>
              <a:off x="1935386" y="3781445"/>
              <a:ext cx="8021414" cy="0"/>
            </a:xfrm>
            <a:prstGeom prst="line">
              <a:avLst/>
            </a:prstGeom>
            <a:ln w="19050">
              <a:solidFill>
                <a:srgbClr val="D7D7D7"/>
              </a:solidFill>
            </a:ln>
          </p:spPr>
          <p:style>
            <a:lnRef idx="1">
              <a:schemeClr val="accent1"/>
            </a:lnRef>
            <a:fillRef idx="0">
              <a:schemeClr val="accent1"/>
            </a:fillRef>
            <a:effectRef idx="0">
              <a:schemeClr val="accent1"/>
            </a:effectRef>
            <a:fontRef idx="minor">
              <a:schemeClr val="tx1"/>
            </a:fontRef>
          </p:style>
        </p:cxnSp>
        <p:sp>
          <p:nvSpPr>
            <p:cNvPr id="33" name="矩形 32"/>
            <p:cNvSpPr/>
            <p:nvPr>
              <p:custDataLst>
                <p:tags r:id="rId16"/>
              </p:custDataLst>
            </p:nvPr>
          </p:nvSpPr>
          <p:spPr>
            <a:xfrm>
              <a:off x="2235568" y="3344233"/>
              <a:ext cx="2241974" cy="290337"/>
            </a:xfrm>
            <a:prstGeom prst="rect">
              <a:avLst/>
            </a:prstGeom>
          </p:spPr>
          <p:txBody>
            <a:bodyPr wrap="square">
              <a:spAutoFit/>
              <a:scene3d>
                <a:camera prst="orthographicFront"/>
                <a:lightRig rig="threePt" dir="t"/>
              </a:scene3d>
              <a:sp3d contourW="12700"/>
            </a:bodyPr>
            <a:lstStyle/>
            <a:p>
              <a:pPr>
                <a:lnSpc>
                  <a:spcPct val="100000"/>
                </a:lnSpc>
                <a:spcBef>
                  <a:spcPts val="105"/>
                </a:spcBef>
              </a:pPr>
              <a:r>
                <a:rPr b="1" spc="-20" dirty="0">
                  <a:solidFill>
                    <a:srgbClr val="FF0000"/>
                  </a:solidFill>
                  <a:latin typeface="微软雅黑" panose="020B0503020204020204" charset="-122"/>
                  <a:cs typeface="微软雅黑" panose="020B0503020204020204" charset="-122"/>
                  <a:sym typeface="+mn-ea"/>
                </a:rPr>
                <a:t>安全产品</a:t>
              </a:r>
              <a:endParaRPr kumimoji="0" lang="zh-CN" altLang="en-US" sz="1800" b="1" i="0" u="none" strike="noStrike" kern="1200" cap="none" spc="0" normalizeH="0" baseline="0" noProof="0" dirty="0">
                <a:ln>
                  <a:noFill/>
                </a:ln>
                <a:effectLst/>
                <a:uLnTx/>
                <a:uFillTx/>
                <a:latin typeface="Arial" panose="020B0604020202020204"/>
                <a:ea typeface="微软雅黑" panose="020B0503020204020204" charset="-122"/>
                <a:cs typeface="+mn-cs"/>
              </a:endParaRPr>
            </a:p>
          </p:txBody>
        </p:sp>
        <p:sp>
          <p:nvSpPr>
            <p:cNvPr id="35" name="矩形 34"/>
            <p:cNvSpPr/>
            <p:nvPr>
              <p:custDataLst>
                <p:tags r:id="rId17"/>
              </p:custDataLst>
            </p:nvPr>
          </p:nvSpPr>
          <p:spPr>
            <a:xfrm>
              <a:off x="2114548" y="3854242"/>
              <a:ext cx="7639052" cy="445017"/>
            </a:xfrm>
            <a:prstGeom prst="rect">
              <a:avLst/>
            </a:prstGeom>
          </p:spPr>
          <p:txBody>
            <a:bodyPr wrap="square">
              <a:spAutoFit/>
              <a:scene3d>
                <a:camera prst="orthographicFront"/>
                <a:lightRig rig="threePt" dir="t"/>
              </a:scene3d>
              <a:sp3d contourW="12700"/>
            </a:bodyPr>
            <a:lstStyle/>
            <a:p>
              <a:pPr marR="5080" algn="l">
                <a:lnSpc>
                  <a:spcPct val="110000"/>
                </a:lnSpc>
                <a:spcBef>
                  <a:spcPts val="920"/>
                </a:spcBef>
                <a:buClrTx/>
                <a:buSzTx/>
                <a:buFontTx/>
              </a:pPr>
              <a:r>
                <a:rPr sz="1400" b="1" spc="-15" dirty="0">
                  <a:solidFill>
                    <a:schemeClr val="bg1"/>
                  </a:solidFill>
                  <a:latin typeface="宋体" panose="02010600030101010101" pitchFamily="2" charset="-122"/>
                  <a:cs typeface="宋体" panose="02010600030101010101" pitchFamily="2" charset="-122"/>
                  <a:sym typeface="+mn-ea"/>
                </a:rPr>
                <a:t>基于腾安科技共创、共赢、共享的理念，打造全方位 的网络信息安全产品体系，涵盖网络安全、军工安全、互联网应用安全、工控安全、云安全、大数据安全、 业务应用安全等领域。</a:t>
              </a:r>
              <a:endParaRPr kumimoji="0" sz="1400" b="1" i="0" u="none" strike="noStrike" kern="1200" cap="none" spc="-15" normalizeH="0" baseline="0" dirty="0">
                <a:solidFill>
                  <a:schemeClr val="bg1"/>
                </a:solidFill>
                <a:latin typeface="宋体" panose="02010600030101010101" pitchFamily="2" charset="-122"/>
                <a:cs typeface="宋体" panose="02010600030101010101" pitchFamily="2" charset="-122"/>
              </a:endParaRPr>
            </a:p>
          </p:txBody>
        </p:sp>
      </p:grpSp>
      <p:grpSp>
        <p:nvGrpSpPr>
          <p:cNvPr id="4" name="组合 3"/>
          <p:cNvGrpSpPr/>
          <p:nvPr>
            <p:custDataLst>
              <p:tags r:id="rId5"/>
            </p:custDataLst>
          </p:nvPr>
        </p:nvGrpSpPr>
        <p:grpSpPr>
          <a:xfrm>
            <a:off x="1139190" y="4674235"/>
            <a:ext cx="10384155" cy="1140264"/>
            <a:chOff x="1769611" y="4788500"/>
            <a:chExt cx="8187189" cy="898750"/>
          </a:xfrm>
        </p:grpSpPr>
        <p:sp>
          <p:nvSpPr>
            <p:cNvPr id="3084" name="MH_Other_7"/>
            <p:cNvSpPr txBox="1">
              <a:spLocks noChangeArrowheads="1"/>
            </p:cNvSpPr>
            <p:nvPr>
              <p:custDataLst>
                <p:tags r:id="rId6"/>
              </p:custDataLst>
            </p:nvPr>
          </p:nvSpPr>
          <p:spPr bwMode="auto">
            <a:xfrm>
              <a:off x="1769611" y="4788500"/>
              <a:ext cx="506439" cy="5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eaLnBrk="1" hangingPunct="1">
                <a:spcBef>
                  <a:spcPct val="0"/>
                </a:spcBef>
                <a:buFontTx/>
                <a:buNone/>
                <a:defRPr/>
              </a:pPr>
              <a:r>
                <a:rPr lang="en-US" altLang="zh-CN" sz="3600" b="1">
                  <a:solidFill>
                    <a:schemeClr val="accent3"/>
                  </a:solidFill>
                  <a:latin typeface="Arial" panose="020B0604020202020204" pitchFamily="34" charset="0"/>
                  <a:cs typeface="Arial" panose="020B0604020202020204" pitchFamily="34" charset="0"/>
                </a:rPr>
                <a:t>3</a:t>
              </a:r>
              <a:endParaRPr lang="zh-CN" altLang="en-US" sz="3600" b="1">
                <a:solidFill>
                  <a:schemeClr val="accent3"/>
                </a:solidFill>
                <a:latin typeface="Arial" panose="020B0604020202020204" pitchFamily="34" charset="0"/>
                <a:cs typeface="Arial" panose="020B0604020202020204" pitchFamily="34" charset="0"/>
              </a:endParaRPr>
            </a:p>
          </p:txBody>
        </p:sp>
        <p:sp>
          <p:nvSpPr>
            <p:cNvPr id="36" name="MH_SubTitle_3"/>
            <p:cNvSpPr/>
            <p:nvPr>
              <p:custDataLst>
                <p:tags r:id="rId7"/>
              </p:custDataLst>
            </p:nvPr>
          </p:nvSpPr>
          <p:spPr>
            <a:xfrm>
              <a:off x="2199536" y="4956457"/>
              <a:ext cx="2978517" cy="3625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2000" dirty="0">
                <a:solidFill>
                  <a:srgbClr val="FFFFFF"/>
                </a:solidFill>
              </a:endParaRPr>
            </a:p>
          </p:txBody>
        </p:sp>
        <p:cxnSp>
          <p:nvCxnSpPr>
            <p:cNvPr id="37" name="MH_Other_8"/>
            <p:cNvCxnSpPr/>
            <p:nvPr>
              <p:custDataLst>
                <p:tags r:id="rId8"/>
              </p:custDataLst>
            </p:nvPr>
          </p:nvCxnSpPr>
          <p:spPr>
            <a:xfrm flipH="1">
              <a:off x="4700762" y="5149559"/>
              <a:ext cx="495738" cy="180350"/>
            </a:xfrm>
            <a:prstGeom prst="line">
              <a:avLst/>
            </a:prstGeom>
            <a:ln w="38100">
              <a:solidFill>
                <a:srgbClr val="000C22"/>
              </a:solidFill>
            </a:ln>
          </p:spPr>
          <p:style>
            <a:lnRef idx="1">
              <a:schemeClr val="accent1"/>
            </a:lnRef>
            <a:fillRef idx="0">
              <a:schemeClr val="accent1"/>
            </a:fillRef>
            <a:effectRef idx="0">
              <a:schemeClr val="accent1"/>
            </a:effectRef>
            <a:fontRef idx="minor">
              <a:schemeClr val="tx1"/>
            </a:fontRef>
          </p:style>
        </p:cxnSp>
        <p:cxnSp>
          <p:nvCxnSpPr>
            <p:cNvPr id="32" name="MH_Other_9"/>
            <p:cNvCxnSpPr/>
            <p:nvPr>
              <p:custDataLst>
                <p:tags r:id="rId9"/>
              </p:custDataLst>
            </p:nvPr>
          </p:nvCxnSpPr>
          <p:spPr>
            <a:xfrm>
              <a:off x="1935386" y="5382740"/>
              <a:ext cx="8021414" cy="0"/>
            </a:xfrm>
            <a:prstGeom prst="line">
              <a:avLst/>
            </a:prstGeom>
            <a:ln w="19050">
              <a:solidFill>
                <a:srgbClr val="D7D7D7"/>
              </a:solidFill>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10"/>
              </p:custDataLst>
            </p:nvPr>
          </p:nvSpPr>
          <p:spPr>
            <a:xfrm>
              <a:off x="2235568" y="4944575"/>
              <a:ext cx="2241974" cy="290292"/>
            </a:xfrm>
            <a:prstGeom prst="rect">
              <a:avLst/>
            </a:prstGeom>
          </p:spPr>
          <p:txBody>
            <a:bodyPr wrap="square">
              <a:spAutoFit/>
              <a:scene3d>
                <a:camera prst="orthographicFront"/>
                <a:lightRig rig="threePt" dir="t"/>
              </a:scene3d>
              <a:sp3d contourW="12700"/>
            </a:bodyPr>
            <a:lstStyle/>
            <a:p>
              <a:pPr>
                <a:lnSpc>
                  <a:spcPct val="100000"/>
                </a:lnSpc>
                <a:spcBef>
                  <a:spcPts val="105"/>
                </a:spcBef>
              </a:pPr>
              <a:r>
                <a:rPr b="1" spc="-20" dirty="0">
                  <a:solidFill>
                    <a:srgbClr val="FF0000"/>
                  </a:solidFill>
                  <a:latin typeface="微软雅黑" panose="020B0503020204020204" charset="-122"/>
                  <a:cs typeface="微软雅黑" panose="020B0503020204020204" charset="-122"/>
                  <a:sym typeface="+mn-ea"/>
                </a:rPr>
                <a:t>安全服务</a:t>
              </a:r>
              <a:endParaRPr kumimoji="0" lang="zh-CN" altLang="en-US" sz="1800" b="1" i="0" u="none" strike="noStrike" kern="1200" cap="none" spc="0" normalizeH="0" baseline="0" noProof="0" dirty="0">
                <a:ln>
                  <a:noFill/>
                </a:ln>
                <a:effectLst/>
                <a:uLnTx/>
                <a:uFillTx/>
                <a:latin typeface="Arial" panose="020B0604020202020204"/>
                <a:ea typeface="微软雅黑" panose="020B0503020204020204" charset="-122"/>
                <a:cs typeface="+mn-cs"/>
              </a:endParaRPr>
            </a:p>
          </p:txBody>
        </p:sp>
        <p:sp>
          <p:nvSpPr>
            <p:cNvPr id="38" name="矩形 37"/>
            <p:cNvSpPr/>
            <p:nvPr>
              <p:custDataLst>
                <p:tags r:id="rId11"/>
              </p:custDataLst>
            </p:nvPr>
          </p:nvSpPr>
          <p:spPr>
            <a:xfrm>
              <a:off x="2114548" y="5445507"/>
              <a:ext cx="7639052" cy="241743"/>
            </a:xfrm>
            <a:prstGeom prst="rect">
              <a:avLst/>
            </a:prstGeom>
          </p:spPr>
          <p:txBody>
            <a:bodyPr wrap="square">
              <a:spAutoFit/>
              <a:scene3d>
                <a:camera prst="orthographicFront"/>
                <a:lightRig rig="threePt" dir="t"/>
              </a:scene3d>
              <a:sp3d contourW="12700"/>
            </a:bodyPr>
            <a:lstStyle/>
            <a:p>
              <a:pPr marR="5080" algn="l">
                <a:lnSpc>
                  <a:spcPct val="100000"/>
                </a:lnSpc>
                <a:spcBef>
                  <a:spcPts val="920"/>
                </a:spcBef>
                <a:buClrTx/>
                <a:buSzTx/>
                <a:buFontTx/>
              </a:pPr>
              <a:r>
                <a:rPr kumimoji="0" sz="1400" b="1" i="0" u="none" strike="noStrike" kern="1200" cap="none" spc="-15" normalizeH="0" baseline="0" dirty="0">
                  <a:solidFill>
                    <a:schemeClr val="bg1"/>
                  </a:solidFill>
                  <a:latin typeface="宋体" panose="02010600030101010101" pitchFamily="2" charset="-122"/>
                  <a:cs typeface="宋体" panose="02010600030101010101" pitchFamily="2" charset="-122"/>
                </a:rPr>
                <a:t>综合安全服务业务，提供安全评估咨询服务；安全运营保障服务；安全赋能提升培训服务；密码服务</a:t>
              </a:r>
              <a:r>
                <a:rPr sz="1400" b="1" spc="-15" dirty="0">
                  <a:solidFill>
                    <a:schemeClr val="bg1"/>
                  </a:solidFill>
                  <a:latin typeface="宋体" panose="02010600030101010101" pitchFamily="2" charset="-122"/>
                  <a:cs typeface="宋体" panose="02010600030101010101" pitchFamily="2" charset="-122"/>
                  <a:sym typeface="+mn-ea"/>
                </a:rPr>
                <a:t>等。</a:t>
              </a:r>
              <a:endParaRPr kumimoji="0" sz="1400" b="1" i="0" u="none" strike="noStrike" kern="1200" cap="none" spc="-15" normalizeH="0" baseline="0" dirty="0">
                <a:solidFill>
                  <a:schemeClr val="bg1"/>
                </a:solidFill>
                <a:latin typeface="宋体" panose="02010600030101010101" pitchFamily="2" charset="-122"/>
                <a:cs typeface="宋体" panose="02010600030101010101" pitchFamily="2"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3" name="MH_PageTitle"/>
          <p:cNvSpPr>
            <a:spLocks noGrp="1"/>
          </p:cNvSpPr>
          <p:nvPr>
            <p:ph type="title"/>
            <p:custDataLst>
              <p:tags r:id="rId2"/>
            </p:custDataLst>
          </p:nvPr>
        </p:nvSpPr>
        <p:spPr/>
        <p:txBody>
          <a:bodyPr/>
          <a:lstStyle/>
          <a:p>
            <a:pPr eaLnBrk="1" hangingPunct="1"/>
            <a:r>
              <a:rPr lang="en-US" altLang="zh-CN">
                <a:solidFill>
                  <a:schemeClr val="tx1"/>
                </a:solidFill>
              </a:rPr>
              <a:t>R</a:t>
            </a:r>
          </a:p>
        </p:txBody>
      </p:sp>
      <p:sp>
        <p:nvSpPr>
          <p:cNvPr id="23"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chemeClr val="tx1"/>
                </a:solidFill>
              </a:rPr>
              <a:t>R</a:t>
            </a:r>
          </a:p>
        </p:txBody>
      </p:sp>
      <p:sp>
        <p:nvSpPr>
          <p:cNvPr id="25" name="文本框 24"/>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安全培训</a:t>
            </a:r>
          </a:p>
        </p:txBody>
      </p:sp>
      <p:pic>
        <p:nvPicPr>
          <p:cNvPr id="27" name="图片 26"/>
          <p:cNvPicPr>
            <a:picLocks noChangeAspect="1"/>
          </p:cNvPicPr>
          <p:nvPr/>
        </p:nvPicPr>
        <p:blipFill>
          <a:blip r:embed="rId18"/>
          <a:stretch>
            <a:fillRect/>
          </a:stretch>
        </p:blipFill>
        <p:spPr>
          <a:xfrm>
            <a:off x="313561" y="297366"/>
            <a:ext cx="789752" cy="789752"/>
          </a:xfrm>
          <a:prstGeom prst="rect">
            <a:avLst/>
          </a:prstGeom>
        </p:spPr>
      </p:pic>
      <p:sp>
        <p:nvSpPr>
          <p:cNvPr id="4" name="文本框 3"/>
          <p:cNvSpPr txBox="1"/>
          <p:nvPr>
            <p:custDataLst>
              <p:tags r:id="rId4"/>
            </p:custDataLst>
          </p:nvPr>
        </p:nvSpPr>
        <p:spPr>
          <a:xfrm>
            <a:off x="2012315" y="1274445"/>
            <a:ext cx="9196070" cy="1444625"/>
          </a:xfrm>
          <a:prstGeom prst="rect">
            <a:avLst/>
          </a:prstGeom>
          <a:noFill/>
        </p:spPr>
        <p:txBody>
          <a:bodyPr wrap="square" rtlCol="0" anchor="ctr" anchorCtr="0">
            <a:normAutofit/>
          </a:bodyPr>
          <a:lstStyle/>
          <a:p>
            <a:pPr marL="0" lvl="0" indent="457200" algn="l">
              <a:lnSpc>
                <a:spcPct val="130000"/>
              </a:lnSpc>
              <a:spcBef>
                <a:spcPts val="0"/>
              </a:spcBef>
              <a:spcAft>
                <a:spcPts val="0"/>
              </a:spcAft>
              <a:buSzPct val="100000"/>
            </a:pPr>
            <a:r>
              <a:rPr lang="zh-CN" altLang="en-US" sz="1600" spc="150" dirty="0">
                <a:solidFill>
                  <a:schemeClr val="lt1"/>
                </a:solidFill>
                <a:uFillTx/>
                <a:latin typeface="Arial" panose="020B0604020202020204" pitchFamily="34" charset="0"/>
                <a:ea typeface="微软雅黑" panose="020B0503020204020204" charset="-122"/>
                <a:sym typeface="+mn-ea"/>
              </a:rPr>
              <a:t>本次网络安全培训课程专为韩山师范学院计算机网络相关专业学生量身订做，吸收了目前同类计算机网络技术优长，具有针对性强、技术含量高、应急能力强、课程涵盖当前计算机网络行业当前最主流的新技术、新技能等特点，具有权威性、独立性和唯一性，帮助参训学生掌握行业企业当前最新动态和相关的主流新技术，新技能、新岗位的要求和标准。</a:t>
            </a:r>
          </a:p>
        </p:txBody>
      </p:sp>
      <p:sp>
        <p:nvSpPr>
          <p:cNvPr id="20" name="矩形 19"/>
          <p:cNvSpPr/>
          <p:nvPr>
            <p:custDataLst>
              <p:tags r:id="rId5"/>
            </p:custDataLst>
          </p:nvPr>
        </p:nvSpPr>
        <p:spPr>
          <a:xfrm>
            <a:off x="1473372" y="1643761"/>
            <a:ext cx="334023" cy="983956"/>
          </a:xfrm>
          <a:prstGeom prst="rect">
            <a:avLst/>
          </a:prstGeom>
          <a:gradFill>
            <a:gsLst>
              <a:gs pos="0">
                <a:schemeClr val="bg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endParaRPr>
          </a:p>
        </p:txBody>
      </p:sp>
      <p:sp>
        <p:nvSpPr>
          <p:cNvPr id="19" name="流程图: 决策 18"/>
          <p:cNvSpPr/>
          <p:nvPr>
            <p:custDataLst>
              <p:tags r:id="rId6"/>
            </p:custDataLst>
          </p:nvPr>
        </p:nvSpPr>
        <p:spPr>
          <a:xfrm>
            <a:off x="1378583" y="1349479"/>
            <a:ext cx="523604" cy="523573"/>
          </a:xfrm>
          <a:prstGeom prst="flowChartDecision">
            <a:avLst/>
          </a:prstGeom>
          <a:solidFill>
            <a:schemeClr val="accent1"/>
          </a:solidFill>
          <a:ln>
            <a:noFill/>
          </a:ln>
          <a:effectLst>
            <a:outerShdw blurRad="254000" dist="76200" dir="5400000" algn="t" rotWithShape="0">
              <a:schemeClr val="dk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文本框 20"/>
          <p:cNvSpPr txBox="1"/>
          <p:nvPr>
            <p:custDataLst>
              <p:tags r:id="rId7"/>
            </p:custDataLst>
          </p:nvPr>
        </p:nvSpPr>
        <p:spPr>
          <a:xfrm>
            <a:off x="1477334" y="1374226"/>
            <a:ext cx="250517" cy="405559"/>
          </a:xfrm>
          <a:prstGeom prst="rect">
            <a:avLst/>
          </a:prstGeom>
          <a:noFill/>
        </p:spPr>
        <p:txBody>
          <a:bodyPr wrap="square" rtlCol="0" anchor="ctr" anchorCtr="0">
            <a:normAutofit fontScale="60000"/>
          </a:bodyPr>
          <a:lstStyle/>
          <a:p>
            <a:r>
              <a:rPr lang="en-US" altLang="zh-CN" sz="2400" b="1" dirty="0">
                <a:solidFill>
                  <a:schemeClr val="lt1"/>
                </a:solidFill>
              </a:rPr>
              <a:t>1</a:t>
            </a:r>
          </a:p>
        </p:txBody>
      </p:sp>
      <p:sp>
        <p:nvSpPr>
          <p:cNvPr id="9" name="文本框 8"/>
          <p:cNvSpPr txBox="1"/>
          <p:nvPr>
            <p:custDataLst>
              <p:tags r:id="rId8"/>
            </p:custDataLst>
          </p:nvPr>
        </p:nvSpPr>
        <p:spPr>
          <a:xfrm>
            <a:off x="2012315" y="3124835"/>
            <a:ext cx="9277350" cy="1444625"/>
          </a:xfrm>
          <a:prstGeom prst="rect">
            <a:avLst/>
          </a:prstGeom>
          <a:noFill/>
        </p:spPr>
        <p:txBody>
          <a:bodyPr wrap="square" rtlCol="0" anchor="ctr" anchorCtr="0">
            <a:normAutofit/>
          </a:bodyPr>
          <a:lstStyle/>
          <a:p>
            <a:pPr marL="0" lvl="0" indent="457200" algn="l">
              <a:lnSpc>
                <a:spcPct val="130000"/>
              </a:lnSpc>
              <a:spcBef>
                <a:spcPts val="0"/>
              </a:spcBef>
              <a:spcAft>
                <a:spcPts val="0"/>
              </a:spcAft>
              <a:buSzPct val="100000"/>
            </a:pPr>
            <a:r>
              <a:rPr lang="zh-CN" altLang="en-US" sz="1600" spc="150" dirty="0">
                <a:solidFill>
                  <a:schemeClr val="lt1"/>
                </a:solidFill>
                <a:uFillTx/>
                <a:latin typeface="Arial" panose="020B0604020202020204" pitchFamily="34" charset="0"/>
                <a:ea typeface="微软雅黑" panose="020B0503020204020204" charset="-122"/>
                <a:sym typeface="+mn-ea"/>
              </a:rPr>
              <a:t>本次培训具有理论与实操相结合的特点，涵盖了信息安全基础、主机安全、网络安全攻击与防护、Web与数据安全、漏洞挖掘与利用、渗透测试技术、信息安全服务等不同模块，内容循序渐进，理实结合，能全面培养学员综合技能，包括网络操作技能、安全运维技能等，尤其注重培养学员的动手实战能力。</a:t>
            </a:r>
          </a:p>
        </p:txBody>
      </p:sp>
      <p:sp>
        <p:nvSpPr>
          <p:cNvPr id="24" name="矩形 23"/>
          <p:cNvSpPr/>
          <p:nvPr>
            <p:custDataLst>
              <p:tags r:id="rId9"/>
            </p:custDataLst>
          </p:nvPr>
        </p:nvSpPr>
        <p:spPr>
          <a:xfrm>
            <a:off x="1473372" y="3489463"/>
            <a:ext cx="334023" cy="983956"/>
          </a:xfrm>
          <a:prstGeom prst="rect">
            <a:avLst/>
          </a:prstGeom>
          <a:gradFill>
            <a:gsLst>
              <a:gs pos="0">
                <a:schemeClr val="bg1">
                  <a:alpha val="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endParaRPr>
          </a:p>
        </p:txBody>
      </p:sp>
      <p:sp>
        <p:nvSpPr>
          <p:cNvPr id="2" name="流程图: 决策 1"/>
          <p:cNvSpPr/>
          <p:nvPr>
            <p:custDataLst>
              <p:tags r:id="rId10"/>
            </p:custDataLst>
          </p:nvPr>
        </p:nvSpPr>
        <p:spPr>
          <a:xfrm>
            <a:off x="1378583" y="3195179"/>
            <a:ext cx="523604" cy="523573"/>
          </a:xfrm>
          <a:prstGeom prst="flowChartDecision">
            <a:avLst/>
          </a:prstGeom>
          <a:solidFill>
            <a:schemeClr val="accent2"/>
          </a:solidFill>
          <a:ln>
            <a:noFill/>
          </a:ln>
          <a:effectLst>
            <a:outerShdw blurRad="254000" dist="76200" dir="5400000" algn="t" rotWithShape="0">
              <a:schemeClr val="dk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文本框 25"/>
          <p:cNvSpPr txBox="1"/>
          <p:nvPr>
            <p:custDataLst>
              <p:tags r:id="rId11"/>
            </p:custDataLst>
          </p:nvPr>
        </p:nvSpPr>
        <p:spPr>
          <a:xfrm>
            <a:off x="1486463" y="3229054"/>
            <a:ext cx="250517" cy="405559"/>
          </a:xfrm>
          <a:prstGeom prst="rect">
            <a:avLst/>
          </a:prstGeom>
          <a:noFill/>
        </p:spPr>
        <p:txBody>
          <a:bodyPr wrap="square" rtlCol="0" anchor="ctr" anchorCtr="0">
            <a:normAutofit fontScale="60000"/>
          </a:bodyPr>
          <a:lstStyle/>
          <a:p>
            <a:r>
              <a:rPr lang="en-US" altLang="zh-CN" sz="2400" b="1" dirty="0">
                <a:solidFill>
                  <a:schemeClr val="lt1"/>
                </a:solidFill>
              </a:rPr>
              <a:t>2</a:t>
            </a:r>
          </a:p>
        </p:txBody>
      </p:sp>
      <p:sp>
        <p:nvSpPr>
          <p:cNvPr id="12" name="文本框 11"/>
          <p:cNvSpPr txBox="1"/>
          <p:nvPr>
            <p:custDataLst>
              <p:tags r:id="rId12"/>
            </p:custDataLst>
          </p:nvPr>
        </p:nvSpPr>
        <p:spPr>
          <a:xfrm>
            <a:off x="2012315" y="4975225"/>
            <a:ext cx="9357995" cy="1444625"/>
          </a:xfrm>
          <a:prstGeom prst="rect">
            <a:avLst/>
          </a:prstGeom>
          <a:noFill/>
        </p:spPr>
        <p:txBody>
          <a:bodyPr wrap="square" rtlCol="0" anchor="ctr" anchorCtr="0">
            <a:normAutofit/>
          </a:bodyPr>
          <a:lstStyle/>
          <a:p>
            <a:pPr marL="0" lvl="0" indent="457200" algn="l">
              <a:lnSpc>
                <a:spcPct val="130000"/>
              </a:lnSpc>
              <a:spcBef>
                <a:spcPts val="0"/>
              </a:spcBef>
              <a:spcAft>
                <a:spcPts val="0"/>
              </a:spcAft>
              <a:buSzPct val="100000"/>
            </a:pPr>
            <a:r>
              <a:rPr lang="zh-CN" altLang="en-US" sz="1600" spc="150" dirty="0">
                <a:solidFill>
                  <a:schemeClr val="lt1"/>
                </a:solidFill>
                <a:uFillTx/>
                <a:latin typeface="Arial" panose="020B0604020202020204" pitchFamily="34" charset="0"/>
                <a:ea typeface="微软雅黑" panose="020B0503020204020204" charset="-122"/>
                <a:sym typeface="+mn-ea"/>
              </a:rPr>
              <a:t>“实践教学+项目案例”的完美结合，通过企业实践项目案例，学习掌握网络安全领域最前端的主流技术与工具，以校企合作项目为依据和经验来研究开发本期培训课程计划，充分发挥项目培训对培训学生技术能力提升的作用。</a:t>
            </a:r>
          </a:p>
        </p:txBody>
      </p:sp>
      <p:sp>
        <p:nvSpPr>
          <p:cNvPr id="13" name="矩形 12"/>
          <p:cNvSpPr/>
          <p:nvPr>
            <p:custDataLst>
              <p:tags r:id="rId13"/>
            </p:custDataLst>
          </p:nvPr>
        </p:nvSpPr>
        <p:spPr>
          <a:xfrm>
            <a:off x="1473372" y="5339678"/>
            <a:ext cx="334023" cy="983956"/>
          </a:xfrm>
          <a:prstGeom prst="rect">
            <a:avLst/>
          </a:prstGeom>
          <a:gradFill>
            <a:gsLst>
              <a:gs pos="0">
                <a:schemeClr val="bg1">
                  <a:alpha val="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流程图: 决策 13"/>
          <p:cNvSpPr/>
          <p:nvPr>
            <p:custDataLst>
              <p:tags r:id="rId14"/>
            </p:custDataLst>
          </p:nvPr>
        </p:nvSpPr>
        <p:spPr>
          <a:xfrm>
            <a:off x="1378583" y="5045393"/>
            <a:ext cx="523604" cy="523573"/>
          </a:xfrm>
          <a:prstGeom prst="flowChartDecision">
            <a:avLst/>
          </a:prstGeom>
          <a:solidFill>
            <a:schemeClr val="accent3"/>
          </a:solidFill>
          <a:ln>
            <a:noFill/>
          </a:ln>
          <a:effectLst>
            <a:outerShdw blurRad="254000" dist="76200" dir="5400000" algn="t" rotWithShape="0">
              <a:schemeClr val="dk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文本框 14"/>
          <p:cNvSpPr txBox="1"/>
          <p:nvPr>
            <p:custDataLst>
              <p:tags r:id="rId15"/>
            </p:custDataLst>
          </p:nvPr>
        </p:nvSpPr>
        <p:spPr>
          <a:xfrm>
            <a:off x="1486463" y="5079269"/>
            <a:ext cx="250517" cy="405559"/>
          </a:xfrm>
          <a:prstGeom prst="rect">
            <a:avLst/>
          </a:prstGeom>
          <a:noFill/>
        </p:spPr>
        <p:txBody>
          <a:bodyPr wrap="square" rtlCol="0" anchor="ctr" anchorCtr="0">
            <a:normAutofit fontScale="60000"/>
          </a:bodyPr>
          <a:lstStyle/>
          <a:p>
            <a:r>
              <a:rPr lang="en-US" altLang="zh-CN" sz="2400" b="1" dirty="0">
                <a:solidFill>
                  <a:schemeClr val="lt1"/>
                </a:solidFill>
              </a:rPr>
              <a:t>3</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9" name="MH_PageTitle"/>
          <p:cNvSpPr>
            <a:spLocks noGrp="1"/>
          </p:cNvSpPr>
          <p:nvPr>
            <p:ph type="title"/>
            <p:custDataLst>
              <p:tags r:id="rId2"/>
            </p:custDataLst>
          </p:nvPr>
        </p:nvSpPr>
        <p:spPr/>
        <p:txBody>
          <a:bodyPr/>
          <a:lstStyle/>
          <a:p>
            <a:pPr eaLnBrk="1" hangingPunct="1"/>
            <a:r>
              <a:rPr lang="en-US" altLang="zh-CN"/>
              <a:t>LOR </a:t>
            </a:r>
            <a:endParaRPr lang="zh-CN" altLang="en-US"/>
          </a:p>
        </p:txBody>
      </p:sp>
      <p:sp>
        <p:nvSpPr>
          <p:cNvPr id="27"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R</a:t>
            </a:r>
            <a:endParaRPr lang="zh-CN" altLang="en-US"/>
          </a:p>
        </p:txBody>
      </p:sp>
      <p:pic>
        <p:nvPicPr>
          <p:cNvPr id="31" name="图片 30"/>
          <p:cNvPicPr>
            <a:picLocks noChangeAspect="1"/>
          </p:cNvPicPr>
          <p:nvPr/>
        </p:nvPicPr>
        <p:blipFill>
          <a:blip r:embed="rId6"/>
          <a:stretch>
            <a:fillRect/>
          </a:stretch>
        </p:blipFill>
        <p:spPr>
          <a:xfrm>
            <a:off x="313561" y="297366"/>
            <a:ext cx="789752" cy="789752"/>
          </a:xfrm>
          <a:prstGeom prst="rect">
            <a:avLst/>
          </a:prstGeom>
        </p:spPr>
      </p:pic>
      <p:sp>
        <p:nvSpPr>
          <p:cNvPr id="21" name="文本框 20"/>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安全培训课程表</a:t>
            </a:r>
          </a:p>
        </p:txBody>
      </p:sp>
      <p:pic>
        <p:nvPicPr>
          <p:cNvPr id="2" name="图片 1"/>
          <p:cNvPicPr>
            <a:picLocks noChangeAspect="1"/>
          </p:cNvPicPr>
          <p:nvPr/>
        </p:nvPicPr>
        <p:blipFill>
          <a:blip r:embed="rId7"/>
          <a:stretch>
            <a:fillRect/>
          </a:stretch>
        </p:blipFill>
        <p:spPr>
          <a:xfrm>
            <a:off x="810260" y="1299845"/>
            <a:ext cx="10797540" cy="50977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12192000"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charset="-122"/>
              <a:ea typeface="微软雅黑" panose="020B0503020204020204" charset="-122"/>
              <a:sym typeface="+mn-ea"/>
            </a:endParaRPr>
          </a:p>
        </p:txBody>
      </p:sp>
      <p:sp>
        <p:nvSpPr>
          <p:cNvPr id="10" name="矩形 0"/>
          <p:cNvSpPr/>
          <p:nvPr>
            <p:custDataLst>
              <p:tags r:id="rId3"/>
            </p:custDataLst>
          </p:nvPr>
        </p:nvSpPr>
        <p:spPr>
          <a:xfrm>
            <a:off x="6096000" y="1"/>
            <a:ext cx="6096000" cy="6858000"/>
          </a:xfrm>
          <a:prstGeom prst="rect">
            <a:avLst/>
          </a:prstGeom>
          <a:solidFill>
            <a:schemeClr val="dk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13" name="文本框 12"/>
          <p:cNvSpPr txBox="1"/>
          <p:nvPr>
            <p:custDataLst>
              <p:tags r:id="rId4"/>
            </p:custDataLst>
          </p:nvPr>
        </p:nvSpPr>
        <p:spPr>
          <a:xfrm>
            <a:off x="609480" y="1210672"/>
            <a:ext cx="4991100" cy="788034"/>
          </a:xfrm>
          <a:prstGeom prst="rect">
            <a:avLst/>
          </a:prstGeom>
          <a:noFill/>
        </p:spPr>
        <p:txBody>
          <a:bodyPr wrap="square" lIns="63500" tIns="25400" rIns="63500" bIns="25400" rtlCol="0" anchor="b" anchorCtr="0">
            <a:normAutofit/>
          </a:bodyPr>
          <a:lstStyle/>
          <a:p>
            <a:pPr marL="0" lvl="0" indent="0" algn="l">
              <a:lnSpc>
                <a:spcPct val="110000"/>
              </a:lnSpc>
              <a:spcBef>
                <a:spcPts val="0"/>
              </a:spcBef>
              <a:spcAft>
                <a:spcPts val="0"/>
              </a:spcAft>
              <a:buSzPct val="100000"/>
              <a:buFontTx/>
              <a:buNone/>
            </a:pPr>
            <a:r>
              <a:rPr lang="zh-CN" altLang="en-US" sz="4400" b="1" strike="noStrike" spc="280" baseline="0" dirty="0">
                <a:solidFill>
                  <a:schemeClr val="lt1"/>
                </a:solidFill>
                <a:uFillTx/>
                <a:latin typeface="微软雅黑" panose="020B0503020204020204" charset="-122"/>
                <a:ea typeface="微软雅黑" panose="020B0503020204020204" charset="-122"/>
              </a:rPr>
              <a:t>安全培训具体展示</a:t>
            </a:r>
          </a:p>
        </p:txBody>
      </p:sp>
      <p:sp>
        <p:nvSpPr>
          <p:cNvPr id="14" name="文本框 13"/>
          <p:cNvSpPr txBox="1"/>
          <p:nvPr>
            <p:custDataLst>
              <p:tags r:id="rId5"/>
            </p:custDataLst>
          </p:nvPr>
        </p:nvSpPr>
        <p:spPr>
          <a:xfrm>
            <a:off x="609480" y="2069826"/>
            <a:ext cx="4780280" cy="387349"/>
          </a:xfrm>
          <a:prstGeom prst="rect">
            <a:avLst/>
          </a:prstGeom>
          <a:noFill/>
        </p:spPr>
        <p:txBody>
          <a:bodyPr wrap="square" lIns="63500" tIns="25400" rIns="63500" bIns="25400" rtlCol="0" anchor="t" anchorCtr="0">
            <a:normAutofit lnSpcReduction="10000"/>
          </a:bodyPr>
          <a:lstStyle/>
          <a:p>
            <a:pPr marL="0" indent="0" algn="l" fontAlgn="auto">
              <a:lnSpc>
                <a:spcPct val="100000"/>
              </a:lnSpc>
              <a:spcBef>
                <a:spcPts val="0"/>
              </a:spcBef>
              <a:spcAft>
                <a:spcPts val="0"/>
              </a:spcAft>
              <a:buSzPct val="100000"/>
              <a:buNone/>
            </a:pPr>
            <a:r>
              <a:rPr lang="zh-CN" altLang="en-US" sz="2100" b="1" strike="noStrike" spc="130" baseline="0" dirty="0">
                <a:solidFill>
                  <a:srgbClr val="FF0000"/>
                </a:solidFill>
                <a:uFillTx/>
                <a:latin typeface="微软雅黑" panose="020B0503020204020204" charset="-122"/>
                <a:ea typeface="微软雅黑" panose="020B0503020204020204" charset="-122"/>
              </a:rPr>
              <a:t>第一阶段:必备技能训练</a:t>
            </a:r>
          </a:p>
        </p:txBody>
      </p:sp>
      <p:sp>
        <p:nvSpPr>
          <p:cNvPr id="15" name="Title 6"/>
          <p:cNvSpPr txBox="1"/>
          <p:nvPr>
            <p:custDataLst>
              <p:tags r:id="rId6"/>
            </p:custDataLst>
          </p:nvPr>
        </p:nvSpPr>
        <p:spPr>
          <a:xfrm>
            <a:off x="609480" y="2752091"/>
            <a:ext cx="4991100" cy="319150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《Windows操作系统安全》</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《Linux操作系统安全》</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《网络安全》</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《数据库安全》</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《Web安全》</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《PHP代码审计》</a:t>
            </a:r>
          </a:p>
        </p:txBody>
      </p:sp>
      <p:pic>
        <p:nvPicPr>
          <p:cNvPr id="16" name="图片 15"/>
          <p:cNvPicPr>
            <a:picLocks noChangeAspect="1"/>
          </p:cNvPicPr>
          <p:nvPr>
            <p:custDataLst>
              <p:tags r:id="rId7"/>
            </p:custDataLst>
          </p:nvPr>
        </p:nvPicPr>
        <p:blipFill rotWithShape="1">
          <a:blip r:embed="rId12"/>
          <a:srcRect/>
          <a:stretch>
            <a:fillRect/>
          </a:stretch>
        </p:blipFill>
        <p:spPr>
          <a:xfrm>
            <a:off x="6553253" y="1635760"/>
            <a:ext cx="5181638" cy="3586480"/>
          </a:xfrm>
          <a:custGeom>
            <a:avLst/>
            <a:gdLst/>
            <a:ahLst/>
            <a:cxnLst>
              <a:cxn ang="3">
                <a:pos x="hc" y="t"/>
              </a:cxn>
              <a:cxn ang="cd2">
                <a:pos x="l" y="vc"/>
              </a:cxn>
              <a:cxn ang="cd4">
                <a:pos x="hc" y="b"/>
              </a:cxn>
              <a:cxn ang="0">
                <a:pos x="r" y="vc"/>
              </a:cxn>
            </a:cxnLst>
            <a:rect l="l" t="t" r="r" b="b"/>
            <a:pathLst>
              <a:path w="8490" h="5670">
                <a:moveTo>
                  <a:pt x="0" y="0"/>
                </a:moveTo>
                <a:lnTo>
                  <a:pt x="8490" y="0"/>
                </a:lnTo>
                <a:lnTo>
                  <a:pt x="8490" y="5670"/>
                </a:lnTo>
                <a:lnTo>
                  <a:pt x="0" y="5670"/>
                </a:lnTo>
                <a:lnTo>
                  <a:pt x="0" y="0"/>
                </a:lnTo>
                <a:close/>
              </a:path>
            </a:pathLst>
          </a:custGeom>
        </p:spPr>
      </p:pic>
      <p:sp>
        <p:nvSpPr>
          <p:cNvPr id="11" name="MH_PageTitle"/>
          <p:cNvSpPr>
            <a:spLocks noGrp="1"/>
          </p:cNvSpPr>
          <p:nvPr>
            <p:custDataLst>
              <p:tags r:id="rId8"/>
            </p:custDataLst>
          </p:nvPr>
        </p:nvSpPr>
        <p:spPr>
          <a:xfrm>
            <a:off x="0" y="0"/>
            <a:ext cx="0" cy="29626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a:solidFill>
                  <a:schemeClr val="lt1"/>
                </a:solidFill>
              </a:rPr>
              <a:t> </a:t>
            </a:r>
          </a:p>
        </p:txBody>
      </p:sp>
      <p:sp>
        <p:nvSpPr>
          <p:cNvPr id="12" name="MH_PageTitle"/>
          <p:cNvSpPr txBox="1"/>
          <p:nvPr>
            <p:custDataLst>
              <p:tags r:id="rId9"/>
            </p:custDataLst>
          </p:nvPr>
        </p:nvSpPr>
        <p:spPr>
          <a:xfrm>
            <a:off x="419100" y="0"/>
            <a:ext cx="0" cy="29626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solidFill>
                <a:schemeClr val="lt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custDataLst>
              <p:tags r:id="rId2"/>
            </p:custDataLst>
          </p:nvPr>
        </p:nvGrpSpPr>
        <p:grpSpPr>
          <a:xfrm>
            <a:off x="713649" y="2377576"/>
            <a:ext cx="4408046" cy="799221"/>
            <a:chOff x="1735364" y="2085476"/>
            <a:chExt cx="4408046" cy="799221"/>
          </a:xfrm>
        </p:grpSpPr>
        <p:grpSp>
          <p:nvGrpSpPr>
            <p:cNvPr id="3" name="组合 2"/>
            <p:cNvGrpSpPr/>
            <p:nvPr/>
          </p:nvGrpSpPr>
          <p:grpSpPr>
            <a:xfrm>
              <a:off x="1735364" y="2085476"/>
              <a:ext cx="782198" cy="799221"/>
              <a:chOff x="3651251" y="2256890"/>
              <a:chExt cx="559852" cy="572036"/>
            </a:xfrm>
          </p:grpSpPr>
          <p:sp>
            <p:nvSpPr>
              <p:cNvPr id="27" name="圆角矩形 26"/>
              <p:cNvSpPr/>
              <p:nvPr>
                <p:custDataLst>
                  <p:tags r:id="rId16"/>
                </p:custDataLst>
              </p:nvPr>
            </p:nvSpPr>
            <p:spPr>
              <a:xfrm>
                <a:off x="3651251" y="2279651"/>
                <a:ext cx="549275" cy="549275"/>
              </a:xfrm>
              <a:prstGeom prst="roundRect">
                <a:avLst>
                  <a:gd name="adj" fmla="val 868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bIns="0" anchor="ctr"/>
              <a:lstStyle/>
              <a:p>
                <a:pPr algn="ctr">
                  <a:defRPr/>
                </a:pPr>
                <a:r>
                  <a:rPr lang="en-US" altLang="zh-CN" sz="3200" dirty="0">
                    <a:solidFill>
                      <a:schemeClr val="tx1"/>
                    </a:solidFill>
                    <a:latin typeface="Arial" panose="020B0604020202020204" pitchFamily="34" charset="0"/>
                    <a:ea typeface="黑体" panose="02010609060101010101" charset="-122"/>
                  </a:rPr>
                  <a:t>01</a:t>
                </a:r>
                <a:endParaRPr lang="zh-CN" altLang="en-US" sz="3200" dirty="0">
                  <a:solidFill>
                    <a:schemeClr val="tx1"/>
                  </a:solidFill>
                  <a:latin typeface="Arial" panose="020B0604020202020204" pitchFamily="34" charset="0"/>
                  <a:ea typeface="黑体" panose="02010609060101010101" charset="-122"/>
                </a:endParaRPr>
              </a:p>
            </p:txBody>
          </p:sp>
          <p:sp>
            <p:nvSpPr>
              <p:cNvPr id="2" name="圆角矩形 1"/>
              <p:cNvSpPr/>
              <p:nvPr>
                <p:custDataLst>
                  <p:tags r:id="rId17"/>
                </p:custDataLst>
              </p:nvPr>
            </p:nvSpPr>
            <p:spPr>
              <a:xfrm>
                <a:off x="4047590" y="2256890"/>
                <a:ext cx="163513" cy="168275"/>
              </a:xfrm>
              <a:prstGeom prst="roundRect">
                <a:avLst/>
              </a:prstGeom>
              <a:solidFill>
                <a:schemeClr val="accent1"/>
              </a:solidFill>
              <a:ln w="38100">
                <a:solidFill>
                  <a:srgbClr val="000C22"/>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180000" bIns="0" anchor="ctr"/>
              <a:lstStyle/>
              <a:p>
                <a:pPr algn="ctr">
                  <a:defRPr/>
                </a:pPr>
                <a:endParaRPr lang="zh-CN" altLang="en-US" sz="700">
                  <a:latin typeface="Arial" panose="020B0604020202020204" pitchFamily="34" charset="0"/>
                  <a:ea typeface="黑体" panose="02010609060101010101" charset="-122"/>
                </a:endParaRPr>
              </a:p>
            </p:txBody>
          </p:sp>
        </p:grpSp>
        <p:sp>
          <p:nvSpPr>
            <p:cNvPr id="17" name="文本框 16"/>
            <p:cNvSpPr txBox="1"/>
            <p:nvPr>
              <p:custDataLst>
                <p:tags r:id="rId15"/>
              </p:custDataLst>
            </p:nvPr>
          </p:nvSpPr>
          <p:spPr>
            <a:xfrm>
              <a:off x="2600110" y="2182586"/>
              <a:ext cx="35433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网络安全与我们</a:t>
              </a:r>
            </a:p>
          </p:txBody>
        </p:sp>
      </p:grpSp>
      <p:grpSp>
        <p:nvGrpSpPr>
          <p:cNvPr id="20" name="组合 19"/>
          <p:cNvGrpSpPr/>
          <p:nvPr>
            <p:custDataLst>
              <p:tags r:id="rId3"/>
            </p:custDataLst>
          </p:nvPr>
        </p:nvGrpSpPr>
        <p:grpSpPr>
          <a:xfrm>
            <a:off x="713649" y="4206376"/>
            <a:ext cx="4408046" cy="799221"/>
            <a:chOff x="1735364" y="2085476"/>
            <a:chExt cx="4408046" cy="799221"/>
          </a:xfrm>
        </p:grpSpPr>
        <p:grpSp>
          <p:nvGrpSpPr>
            <p:cNvPr id="21" name="组合 20"/>
            <p:cNvGrpSpPr/>
            <p:nvPr/>
          </p:nvGrpSpPr>
          <p:grpSpPr>
            <a:xfrm>
              <a:off x="1735364" y="2085476"/>
              <a:ext cx="782198" cy="799221"/>
              <a:chOff x="3651251" y="2256890"/>
              <a:chExt cx="559852" cy="572036"/>
            </a:xfrm>
          </p:grpSpPr>
          <p:sp>
            <p:nvSpPr>
              <p:cNvPr id="28" name="圆角矩形 27"/>
              <p:cNvSpPr/>
              <p:nvPr>
                <p:custDataLst>
                  <p:tags r:id="rId13"/>
                </p:custDataLst>
              </p:nvPr>
            </p:nvSpPr>
            <p:spPr>
              <a:xfrm>
                <a:off x="3651251" y="2279651"/>
                <a:ext cx="549275" cy="549275"/>
              </a:xfrm>
              <a:prstGeom prst="roundRect">
                <a:avLst>
                  <a:gd name="adj" fmla="val 868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bIns="0" anchor="ctr"/>
              <a:lstStyle/>
              <a:p>
                <a:pPr algn="ctr">
                  <a:defRPr/>
                </a:pPr>
                <a:r>
                  <a:rPr lang="en-US" altLang="zh-CN" sz="3200" dirty="0">
                    <a:solidFill>
                      <a:schemeClr val="tx1"/>
                    </a:solidFill>
                    <a:latin typeface="Arial" panose="020B0604020202020204" pitchFamily="34" charset="0"/>
                    <a:ea typeface="黑体" panose="02010609060101010101" charset="-122"/>
                  </a:rPr>
                  <a:t>03</a:t>
                </a:r>
                <a:endParaRPr lang="zh-CN" altLang="en-US" sz="3200" dirty="0">
                  <a:solidFill>
                    <a:schemeClr val="tx1"/>
                  </a:solidFill>
                  <a:latin typeface="Arial" panose="020B0604020202020204" pitchFamily="34" charset="0"/>
                  <a:ea typeface="黑体" panose="02010609060101010101" charset="-122"/>
                </a:endParaRPr>
              </a:p>
            </p:txBody>
          </p:sp>
          <p:sp>
            <p:nvSpPr>
              <p:cNvPr id="31" name="圆角矩形 30"/>
              <p:cNvSpPr/>
              <p:nvPr>
                <p:custDataLst>
                  <p:tags r:id="rId14"/>
                </p:custDataLst>
              </p:nvPr>
            </p:nvSpPr>
            <p:spPr>
              <a:xfrm>
                <a:off x="4047590" y="2256890"/>
                <a:ext cx="163513" cy="168275"/>
              </a:xfrm>
              <a:prstGeom prst="roundRect">
                <a:avLst/>
              </a:prstGeom>
              <a:solidFill>
                <a:schemeClr val="accent1"/>
              </a:solidFill>
              <a:ln w="38100">
                <a:solidFill>
                  <a:srgbClr val="000C22"/>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180000" bIns="0" anchor="ctr"/>
              <a:lstStyle/>
              <a:p>
                <a:pPr algn="ctr">
                  <a:defRPr/>
                </a:pPr>
                <a:endParaRPr lang="zh-CN" altLang="en-US" sz="700">
                  <a:latin typeface="Arial" panose="020B0604020202020204" pitchFamily="34" charset="0"/>
                  <a:ea typeface="黑体" panose="02010609060101010101" charset="-122"/>
                </a:endParaRPr>
              </a:p>
            </p:txBody>
          </p:sp>
        </p:grpSp>
        <p:sp>
          <p:nvSpPr>
            <p:cNvPr id="23" name="文本框 22"/>
            <p:cNvSpPr txBox="1"/>
            <p:nvPr>
              <p:custDataLst>
                <p:tags r:id="rId12"/>
              </p:custDataLst>
            </p:nvPr>
          </p:nvSpPr>
          <p:spPr>
            <a:xfrm>
              <a:off x="2600110" y="2182586"/>
              <a:ext cx="35433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核心业务及典型案例</a:t>
              </a:r>
            </a:p>
          </p:txBody>
        </p:sp>
      </p:grpSp>
      <p:grpSp>
        <p:nvGrpSpPr>
          <p:cNvPr id="32" name="组合 31"/>
          <p:cNvGrpSpPr/>
          <p:nvPr>
            <p:custDataLst>
              <p:tags r:id="rId4"/>
            </p:custDataLst>
          </p:nvPr>
        </p:nvGrpSpPr>
        <p:grpSpPr>
          <a:xfrm>
            <a:off x="5653949" y="2377576"/>
            <a:ext cx="5906135" cy="799221"/>
            <a:chOff x="1735364" y="2085476"/>
            <a:chExt cx="5906135" cy="799221"/>
          </a:xfrm>
        </p:grpSpPr>
        <p:grpSp>
          <p:nvGrpSpPr>
            <p:cNvPr id="33" name="组合 32"/>
            <p:cNvGrpSpPr/>
            <p:nvPr/>
          </p:nvGrpSpPr>
          <p:grpSpPr>
            <a:xfrm>
              <a:off x="1735364" y="2085476"/>
              <a:ext cx="782198" cy="799221"/>
              <a:chOff x="3651251" y="2256890"/>
              <a:chExt cx="559852" cy="572036"/>
            </a:xfrm>
          </p:grpSpPr>
          <p:sp>
            <p:nvSpPr>
              <p:cNvPr id="37" name="圆角矩形 36"/>
              <p:cNvSpPr/>
              <p:nvPr>
                <p:custDataLst>
                  <p:tags r:id="rId10"/>
                </p:custDataLst>
              </p:nvPr>
            </p:nvSpPr>
            <p:spPr>
              <a:xfrm>
                <a:off x="3651251" y="2279651"/>
                <a:ext cx="549275" cy="549275"/>
              </a:xfrm>
              <a:prstGeom prst="roundRect">
                <a:avLst>
                  <a:gd name="adj" fmla="val 868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bIns="0" anchor="ctr"/>
              <a:lstStyle/>
              <a:p>
                <a:pPr algn="ctr">
                  <a:defRPr/>
                </a:pPr>
                <a:r>
                  <a:rPr lang="en-US" altLang="zh-CN" sz="3200" dirty="0">
                    <a:solidFill>
                      <a:schemeClr val="tx1"/>
                    </a:solidFill>
                    <a:latin typeface="Arial" panose="020B0604020202020204" pitchFamily="34" charset="0"/>
                    <a:ea typeface="黑体" panose="02010609060101010101" charset="-122"/>
                  </a:rPr>
                  <a:t>02</a:t>
                </a:r>
                <a:endParaRPr lang="zh-CN" altLang="en-US" sz="3200" dirty="0">
                  <a:solidFill>
                    <a:schemeClr val="tx1"/>
                  </a:solidFill>
                  <a:latin typeface="Arial" panose="020B0604020202020204" pitchFamily="34" charset="0"/>
                  <a:ea typeface="黑体" panose="02010609060101010101" charset="-122"/>
                </a:endParaRPr>
              </a:p>
            </p:txBody>
          </p:sp>
          <p:sp>
            <p:nvSpPr>
              <p:cNvPr id="38" name="圆角矩形 37"/>
              <p:cNvSpPr/>
              <p:nvPr>
                <p:custDataLst>
                  <p:tags r:id="rId11"/>
                </p:custDataLst>
              </p:nvPr>
            </p:nvSpPr>
            <p:spPr>
              <a:xfrm>
                <a:off x="4047590" y="2256890"/>
                <a:ext cx="163513" cy="168275"/>
              </a:xfrm>
              <a:prstGeom prst="roundRect">
                <a:avLst/>
              </a:prstGeom>
              <a:solidFill>
                <a:schemeClr val="accent1"/>
              </a:solidFill>
              <a:ln w="38100">
                <a:solidFill>
                  <a:srgbClr val="000C22"/>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180000" bIns="0" anchor="ctr"/>
              <a:lstStyle/>
              <a:p>
                <a:pPr algn="ctr">
                  <a:defRPr/>
                </a:pPr>
                <a:endParaRPr lang="zh-CN" altLang="en-US" sz="700">
                  <a:latin typeface="Arial" panose="020B0604020202020204" pitchFamily="34" charset="0"/>
                  <a:ea typeface="黑体" panose="02010609060101010101" charset="-122"/>
                </a:endParaRPr>
              </a:p>
            </p:txBody>
          </p:sp>
        </p:grpSp>
        <p:sp>
          <p:nvSpPr>
            <p:cNvPr id="35" name="文本框 34"/>
            <p:cNvSpPr txBox="1"/>
            <p:nvPr>
              <p:custDataLst>
                <p:tags r:id="rId9"/>
              </p:custDataLst>
            </p:nvPr>
          </p:nvSpPr>
          <p:spPr>
            <a:xfrm>
              <a:off x="2600234" y="2182631"/>
              <a:ext cx="5041265"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互联网+安全背景下的腾安科技</a:t>
              </a:r>
            </a:p>
          </p:txBody>
        </p:sp>
      </p:grpSp>
      <p:grpSp>
        <p:nvGrpSpPr>
          <p:cNvPr id="39" name="组合 38"/>
          <p:cNvGrpSpPr/>
          <p:nvPr>
            <p:custDataLst>
              <p:tags r:id="rId5"/>
            </p:custDataLst>
          </p:nvPr>
        </p:nvGrpSpPr>
        <p:grpSpPr>
          <a:xfrm>
            <a:off x="5653949" y="4206376"/>
            <a:ext cx="4408046" cy="799221"/>
            <a:chOff x="1735364" y="2085476"/>
            <a:chExt cx="4408046" cy="799221"/>
          </a:xfrm>
        </p:grpSpPr>
        <p:grpSp>
          <p:nvGrpSpPr>
            <p:cNvPr id="40" name="组合 39"/>
            <p:cNvGrpSpPr/>
            <p:nvPr/>
          </p:nvGrpSpPr>
          <p:grpSpPr>
            <a:xfrm>
              <a:off x="1735364" y="2085476"/>
              <a:ext cx="782198" cy="799221"/>
              <a:chOff x="3651251" y="2256890"/>
              <a:chExt cx="559852" cy="572036"/>
            </a:xfrm>
          </p:grpSpPr>
          <p:sp>
            <p:nvSpPr>
              <p:cNvPr id="44" name="圆角矩形 43"/>
              <p:cNvSpPr/>
              <p:nvPr>
                <p:custDataLst>
                  <p:tags r:id="rId7"/>
                </p:custDataLst>
              </p:nvPr>
            </p:nvSpPr>
            <p:spPr>
              <a:xfrm>
                <a:off x="3651251" y="2279651"/>
                <a:ext cx="549275" cy="549275"/>
              </a:xfrm>
              <a:prstGeom prst="roundRect">
                <a:avLst>
                  <a:gd name="adj" fmla="val 868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bIns="0" anchor="ctr"/>
              <a:lstStyle/>
              <a:p>
                <a:pPr algn="ctr">
                  <a:defRPr/>
                </a:pPr>
                <a:r>
                  <a:rPr lang="en-US" altLang="zh-CN" sz="3200" dirty="0">
                    <a:solidFill>
                      <a:schemeClr val="tx1"/>
                    </a:solidFill>
                    <a:latin typeface="Arial" panose="020B0604020202020204" pitchFamily="34" charset="0"/>
                    <a:ea typeface="黑体" panose="02010609060101010101" charset="-122"/>
                  </a:rPr>
                  <a:t>04</a:t>
                </a:r>
                <a:endParaRPr lang="zh-CN" altLang="en-US" sz="3200" dirty="0">
                  <a:solidFill>
                    <a:schemeClr val="tx1"/>
                  </a:solidFill>
                  <a:latin typeface="Arial" panose="020B0604020202020204" pitchFamily="34" charset="0"/>
                  <a:ea typeface="黑体" panose="02010609060101010101" charset="-122"/>
                </a:endParaRPr>
              </a:p>
            </p:txBody>
          </p:sp>
          <p:sp>
            <p:nvSpPr>
              <p:cNvPr id="46" name="圆角矩形 45"/>
              <p:cNvSpPr/>
              <p:nvPr>
                <p:custDataLst>
                  <p:tags r:id="rId8"/>
                </p:custDataLst>
              </p:nvPr>
            </p:nvSpPr>
            <p:spPr>
              <a:xfrm>
                <a:off x="4047590" y="2256890"/>
                <a:ext cx="163513" cy="168275"/>
              </a:xfrm>
              <a:prstGeom prst="roundRect">
                <a:avLst/>
              </a:prstGeom>
              <a:solidFill>
                <a:schemeClr val="accent1"/>
              </a:solidFill>
              <a:ln w="38100">
                <a:solidFill>
                  <a:srgbClr val="000C22"/>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180000" bIns="0" anchor="ctr"/>
              <a:lstStyle/>
              <a:p>
                <a:pPr algn="ctr">
                  <a:defRPr/>
                </a:pPr>
                <a:endParaRPr lang="zh-CN" altLang="en-US" sz="700">
                  <a:latin typeface="Arial" panose="020B0604020202020204" pitchFamily="34" charset="0"/>
                  <a:ea typeface="黑体" panose="02010609060101010101" charset="-122"/>
                </a:endParaRPr>
              </a:p>
            </p:txBody>
          </p:sp>
        </p:grpSp>
        <p:sp>
          <p:nvSpPr>
            <p:cNvPr id="42" name="文本框 41"/>
            <p:cNvSpPr txBox="1"/>
            <p:nvPr>
              <p:custDataLst>
                <p:tags r:id="rId6"/>
              </p:custDataLst>
            </p:nvPr>
          </p:nvSpPr>
          <p:spPr>
            <a:xfrm>
              <a:off x="2600110" y="2182586"/>
              <a:ext cx="35433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成果分享与交流</a:t>
              </a:r>
            </a:p>
          </p:txBody>
        </p:sp>
      </p:grpSp>
      <p:sp>
        <p:nvSpPr>
          <p:cNvPr id="49" name="文本框 48"/>
          <p:cNvSpPr txBox="1"/>
          <p:nvPr/>
        </p:nvSpPr>
        <p:spPr>
          <a:xfrm>
            <a:off x="4594628" y="530521"/>
            <a:ext cx="3002745"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accent1"/>
                </a:solidFill>
                <a:effectLst/>
                <a:uLnTx/>
                <a:uFillTx/>
                <a:latin typeface="Arial" panose="020B0604020202020204"/>
                <a:ea typeface="微软雅黑" panose="020B0503020204020204" charset="-122"/>
                <a:cs typeface="+mn-cs"/>
              </a:rPr>
              <a:t>CONTENTS</a:t>
            </a:r>
            <a:endParaRPr kumimoji="0" lang="zh-CN" altLang="en-US" sz="4000" b="1" i="0" u="none" strike="noStrike" kern="1200" cap="none" spc="0" normalizeH="0" baseline="0" noProof="0" dirty="0">
              <a:ln>
                <a:noFill/>
              </a:ln>
              <a:solidFill>
                <a:schemeClr val="accent1"/>
              </a:solidFill>
              <a:effectLst/>
              <a:uLnTx/>
              <a:uFillTx/>
              <a:latin typeface="Arial" panose="020B0604020202020204"/>
              <a:ea typeface="微软雅黑" panose="020B0503020204020204"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p:tgtEl>
                                          <p:spTgt spid="20"/>
                                        </p:tgtEl>
                                        <p:attrNameLst>
                                          <p:attrName>ppt_x</p:attrName>
                                        </p:attrNameLst>
                                      </p:cBhvr>
                                      <p:tavLst>
                                        <p:tav tm="0">
                                          <p:val>
                                            <p:strVal val="#ppt_x-#ppt_w*1.125000"/>
                                          </p:val>
                                        </p:tav>
                                        <p:tav tm="100000">
                                          <p:val>
                                            <p:strVal val="#ppt_x"/>
                                          </p:val>
                                        </p:tav>
                                      </p:tavLst>
                                    </p:anim>
                                    <p:animEffect transition="in" filter="wipe(right)">
                                      <p:cBhvr>
                                        <p:cTn id="18" dur="500"/>
                                        <p:tgtEl>
                                          <p:spTgt spid="20"/>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p:tgtEl>
                                          <p:spTgt spid="39"/>
                                        </p:tgtEl>
                                        <p:attrNameLst>
                                          <p:attrName>ppt_x</p:attrName>
                                        </p:attrNameLst>
                                      </p:cBhvr>
                                      <p:tavLst>
                                        <p:tav tm="0">
                                          <p:val>
                                            <p:strVal val="#ppt_x-#ppt_w*1.125000"/>
                                          </p:val>
                                        </p:tav>
                                        <p:tav tm="100000">
                                          <p:val>
                                            <p:strVal val="#ppt_x"/>
                                          </p:val>
                                        </p:tav>
                                      </p:tavLst>
                                    </p:anim>
                                    <p:animEffect transition="in" filter="wipe(right)">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12192000"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charset="-122"/>
              <a:ea typeface="微软雅黑" panose="020B0503020204020204" charset="-122"/>
              <a:sym typeface="+mn-ea"/>
            </a:endParaRPr>
          </a:p>
        </p:txBody>
      </p:sp>
      <p:sp>
        <p:nvSpPr>
          <p:cNvPr id="10" name="矩形 0"/>
          <p:cNvSpPr/>
          <p:nvPr>
            <p:custDataLst>
              <p:tags r:id="rId3"/>
            </p:custDataLst>
          </p:nvPr>
        </p:nvSpPr>
        <p:spPr>
          <a:xfrm>
            <a:off x="6096000" y="1"/>
            <a:ext cx="6096000" cy="6858000"/>
          </a:xfrm>
          <a:prstGeom prst="rect">
            <a:avLst/>
          </a:prstGeom>
          <a:solidFill>
            <a:schemeClr val="dk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13" name="文本框 12"/>
          <p:cNvSpPr txBox="1"/>
          <p:nvPr>
            <p:custDataLst>
              <p:tags r:id="rId4"/>
            </p:custDataLst>
          </p:nvPr>
        </p:nvSpPr>
        <p:spPr>
          <a:xfrm>
            <a:off x="609480" y="1210672"/>
            <a:ext cx="4991100" cy="788034"/>
          </a:xfrm>
          <a:prstGeom prst="rect">
            <a:avLst/>
          </a:prstGeom>
          <a:noFill/>
        </p:spPr>
        <p:txBody>
          <a:bodyPr wrap="square" lIns="63500" tIns="25400" rIns="63500" bIns="25400" rtlCol="0" anchor="b" anchorCtr="0">
            <a:normAutofit/>
          </a:bodyPr>
          <a:lstStyle/>
          <a:p>
            <a:pPr marL="0" lvl="0" indent="0" algn="l">
              <a:lnSpc>
                <a:spcPct val="110000"/>
              </a:lnSpc>
              <a:spcBef>
                <a:spcPts val="0"/>
              </a:spcBef>
              <a:spcAft>
                <a:spcPts val="0"/>
              </a:spcAft>
              <a:buSzPct val="100000"/>
              <a:buFontTx/>
              <a:buNone/>
            </a:pPr>
            <a:r>
              <a:rPr lang="zh-CN" altLang="en-US" sz="4400" b="1" strike="noStrike" spc="280" baseline="0" dirty="0">
                <a:solidFill>
                  <a:schemeClr val="lt1"/>
                </a:solidFill>
                <a:uFillTx/>
                <a:latin typeface="微软雅黑" panose="020B0503020204020204" charset="-122"/>
                <a:ea typeface="微软雅黑" panose="020B0503020204020204" charset="-122"/>
              </a:rPr>
              <a:t>安全培训具体展示</a:t>
            </a:r>
          </a:p>
        </p:txBody>
      </p:sp>
      <p:sp>
        <p:nvSpPr>
          <p:cNvPr id="14" name="文本框 13"/>
          <p:cNvSpPr txBox="1"/>
          <p:nvPr>
            <p:custDataLst>
              <p:tags r:id="rId5"/>
            </p:custDataLst>
          </p:nvPr>
        </p:nvSpPr>
        <p:spPr>
          <a:xfrm>
            <a:off x="609480" y="2069826"/>
            <a:ext cx="4780280" cy="387349"/>
          </a:xfrm>
          <a:prstGeom prst="rect">
            <a:avLst/>
          </a:prstGeom>
          <a:noFill/>
        </p:spPr>
        <p:txBody>
          <a:bodyPr wrap="square" lIns="63500" tIns="25400" rIns="63500" bIns="25400" rtlCol="0" anchor="t" anchorCtr="0">
            <a:normAutofit lnSpcReduction="10000"/>
          </a:bodyPr>
          <a:lstStyle/>
          <a:p>
            <a:pPr marL="0" indent="0" algn="l" fontAlgn="auto">
              <a:lnSpc>
                <a:spcPct val="100000"/>
              </a:lnSpc>
              <a:spcBef>
                <a:spcPts val="0"/>
              </a:spcBef>
              <a:spcAft>
                <a:spcPts val="0"/>
              </a:spcAft>
              <a:buSzPct val="100000"/>
              <a:buNone/>
            </a:pPr>
            <a:r>
              <a:rPr lang="zh-CN" altLang="en-US" sz="2100" b="1" strike="noStrike" spc="130" baseline="0" dirty="0">
                <a:solidFill>
                  <a:srgbClr val="FF0000"/>
                </a:solidFill>
                <a:uFillTx/>
                <a:latin typeface="微软雅黑" panose="020B0503020204020204" charset="-122"/>
                <a:ea typeface="微软雅黑" panose="020B0503020204020204" charset="-122"/>
              </a:rPr>
              <a:t>第二阶段:专业技能训练</a:t>
            </a:r>
          </a:p>
        </p:txBody>
      </p:sp>
      <p:sp>
        <p:nvSpPr>
          <p:cNvPr id="15" name="Title 6"/>
          <p:cNvSpPr txBox="1"/>
          <p:nvPr>
            <p:custDataLst>
              <p:tags r:id="rId6"/>
            </p:custDataLst>
          </p:nvPr>
        </p:nvSpPr>
        <p:spPr>
          <a:xfrm>
            <a:off x="609600" y="2752090"/>
            <a:ext cx="4991100" cy="3584575"/>
          </a:xfrm>
          <a:prstGeom prst="rect">
            <a:avLst/>
          </a:prstGeom>
          <a:noFill/>
          <a:ln w="3175">
            <a:noFill/>
            <a:prstDash val="dash"/>
          </a:ln>
        </p:spPr>
        <p:txBody>
          <a:bodyPr wrap="square" lIns="63500" tIns="25400" rIns="63500" bIns="25400" anchor="t" anchorCtr="0">
            <a:normAutofit fontScale="8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《渗透测试平台与工具》</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《渗透测试技术》</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《Python安全扫描器开发项目》</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《安全设备》</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《物联网安全》</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《大数据安全》</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《云安全与等级保护实战》</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《移动应用安全实训》</a:t>
            </a:r>
          </a:p>
        </p:txBody>
      </p:sp>
      <p:sp>
        <p:nvSpPr>
          <p:cNvPr id="11" name="MH_PageTitle"/>
          <p:cNvSpPr>
            <a:spLocks noGrp="1"/>
          </p:cNvSpPr>
          <p:nvPr>
            <p:custDataLst>
              <p:tags r:id="rId7"/>
            </p:custDataLst>
          </p:nvPr>
        </p:nvSpPr>
        <p:spPr>
          <a:xfrm>
            <a:off x="0" y="0"/>
            <a:ext cx="0" cy="29626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a:solidFill>
                  <a:schemeClr val="lt1"/>
                </a:solidFill>
              </a:rPr>
              <a:t> </a:t>
            </a:r>
          </a:p>
        </p:txBody>
      </p:sp>
      <p:sp>
        <p:nvSpPr>
          <p:cNvPr id="12" name="MH_PageTitle"/>
          <p:cNvSpPr txBox="1"/>
          <p:nvPr>
            <p:custDataLst>
              <p:tags r:id="rId8"/>
            </p:custDataLst>
          </p:nvPr>
        </p:nvSpPr>
        <p:spPr>
          <a:xfrm>
            <a:off x="419100" y="0"/>
            <a:ext cx="0" cy="29626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solidFill>
                <a:schemeClr val="lt1"/>
              </a:solidFill>
            </a:endParaRPr>
          </a:p>
        </p:txBody>
      </p:sp>
      <p:pic>
        <p:nvPicPr>
          <p:cNvPr id="3" name="图片 2"/>
          <p:cNvPicPr>
            <a:picLocks noChangeAspect="1"/>
          </p:cNvPicPr>
          <p:nvPr>
            <p:custDataLst>
              <p:tags r:id="rId9"/>
            </p:custDataLst>
          </p:nvPr>
        </p:nvPicPr>
        <p:blipFill>
          <a:blip r:embed="rId12"/>
          <a:srcRect r="16338"/>
          <a:stretch>
            <a:fillRect/>
          </a:stretch>
        </p:blipFill>
        <p:spPr>
          <a:xfrm>
            <a:off x="6218555" y="1391920"/>
            <a:ext cx="5973445" cy="50977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12192000"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charset="-122"/>
              <a:ea typeface="微软雅黑" panose="020B0503020204020204" charset="-122"/>
              <a:sym typeface="+mn-ea"/>
            </a:endParaRPr>
          </a:p>
        </p:txBody>
      </p:sp>
      <p:sp>
        <p:nvSpPr>
          <p:cNvPr id="10" name="矩形 0"/>
          <p:cNvSpPr/>
          <p:nvPr>
            <p:custDataLst>
              <p:tags r:id="rId3"/>
            </p:custDataLst>
          </p:nvPr>
        </p:nvSpPr>
        <p:spPr>
          <a:xfrm>
            <a:off x="6096000" y="1"/>
            <a:ext cx="6096000" cy="6858000"/>
          </a:xfrm>
          <a:prstGeom prst="rect">
            <a:avLst/>
          </a:prstGeom>
          <a:solidFill>
            <a:schemeClr val="dk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13" name="文本框 12"/>
          <p:cNvSpPr txBox="1"/>
          <p:nvPr>
            <p:custDataLst>
              <p:tags r:id="rId4"/>
            </p:custDataLst>
          </p:nvPr>
        </p:nvSpPr>
        <p:spPr>
          <a:xfrm>
            <a:off x="609480" y="1210672"/>
            <a:ext cx="4991100" cy="788034"/>
          </a:xfrm>
          <a:prstGeom prst="rect">
            <a:avLst/>
          </a:prstGeom>
          <a:noFill/>
        </p:spPr>
        <p:txBody>
          <a:bodyPr wrap="square" lIns="63500" tIns="25400" rIns="63500" bIns="25400" rtlCol="0" anchor="b" anchorCtr="0">
            <a:normAutofit/>
          </a:bodyPr>
          <a:lstStyle/>
          <a:p>
            <a:pPr marL="0" lvl="0" indent="0" algn="l">
              <a:lnSpc>
                <a:spcPct val="110000"/>
              </a:lnSpc>
              <a:spcBef>
                <a:spcPts val="0"/>
              </a:spcBef>
              <a:spcAft>
                <a:spcPts val="0"/>
              </a:spcAft>
              <a:buSzPct val="100000"/>
              <a:buFontTx/>
              <a:buNone/>
            </a:pPr>
            <a:r>
              <a:rPr lang="zh-CN" altLang="en-US" sz="4400" b="1" strike="noStrike" spc="280" baseline="0" dirty="0">
                <a:solidFill>
                  <a:schemeClr val="lt1"/>
                </a:solidFill>
                <a:uFillTx/>
                <a:latin typeface="微软雅黑" panose="020B0503020204020204" charset="-122"/>
                <a:ea typeface="微软雅黑" panose="020B0503020204020204" charset="-122"/>
              </a:rPr>
              <a:t>安全培训具体展示</a:t>
            </a:r>
          </a:p>
        </p:txBody>
      </p:sp>
      <p:sp>
        <p:nvSpPr>
          <p:cNvPr id="14" name="文本框 13"/>
          <p:cNvSpPr txBox="1"/>
          <p:nvPr>
            <p:custDataLst>
              <p:tags r:id="rId5"/>
            </p:custDataLst>
          </p:nvPr>
        </p:nvSpPr>
        <p:spPr>
          <a:xfrm>
            <a:off x="609480" y="2069826"/>
            <a:ext cx="4780280" cy="387349"/>
          </a:xfrm>
          <a:prstGeom prst="rect">
            <a:avLst/>
          </a:prstGeom>
          <a:noFill/>
        </p:spPr>
        <p:txBody>
          <a:bodyPr wrap="square" lIns="63500" tIns="25400" rIns="63500" bIns="25400" rtlCol="0" anchor="t" anchorCtr="0">
            <a:normAutofit lnSpcReduction="10000"/>
          </a:bodyPr>
          <a:lstStyle/>
          <a:p>
            <a:pPr marL="0" indent="0" algn="l" fontAlgn="auto">
              <a:lnSpc>
                <a:spcPct val="100000"/>
              </a:lnSpc>
              <a:spcBef>
                <a:spcPts val="0"/>
              </a:spcBef>
              <a:spcAft>
                <a:spcPts val="0"/>
              </a:spcAft>
              <a:buSzPct val="100000"/>
              <a:buNone/>
            </a:pPr>
            <a:r>
              <a:rPr lang="zh-CN" altLang="en-US" sz="2100" b="1" strike="noStrike" spc="130" baseline="0" dirty="0">
                <a:solidFill>
                  <a:srgbClr val="FF0000"/>
                </a:solidFill>
                <a:uFillTx/>
                <a:latin typeface="微软雅黑" panose="020B0503020204020204" charset="-122"/>
                <a:ea typeface="微软雅黑" panose="020B0503020204020204" charset="-122"/>
              </a:rPr>
              <a:t>第三阶段:综合实践及竞赛训练</a:t>
            </a:r>
          </a:p>
        </p:txBody>
      </p:sp>
      <p:sp>
        <p:nvSpPr>
          <p:cNvPr id="15" name="Title 6"/>
          <p:cNvSpPr txBox="1"/>
          <p:nvPr>
            <p:custDataLst>
              <p:tags r:id="rId6"/>
            </p:custDataLst>
          </p:nvPr>
        </p:nvSpPr>
        <p:spPr>
          <a:xfrm>
            <a:off x="609480" y="2752091"/>
            <a:ext cx="4991100" cy="319150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《内网攻防渗透实战训练》</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《CTF攻防夺旗》</a:t>
            </a:r>
          </a:p>
          <a:p>
            <a:pPr marL="406400" lvl="0" indent="-406400" algn="l" fontAlgn="ctr">
              <a:lnSpc>
                <a:spcPct val="120000"/>
              </a:lnSpc>
              <a:spcBef>
                <a:spcPts val="0"/>
              </a:spcBef>
              <a:spcAft>
                <a:spcPts val="800"/>
              </a:spcAft>
              <a:buSzPct val="100000"/>
              <a:buFont typeface="Wingdings" panose="05000000000000000000" charset="0"/>
              <a:buChar char="l"/>
            </a:pPr>
            <a:endParaRPr lang="zh-CN" altLang="en-US" sz="2400" strike="noStrike" spc="160" baseline="0" dirty="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endParaRPr>
          </a:p>
        </p:txBody>
      </p:sp>
      <p:sp>
        <p:nvSpPr>
          <p:cNvPr id="11" name="MH_PageTitle"/>
          <p:cNvSpPr>
            <a:spLocks noGrp="1"/>
          </p:cNvSpPr>
          <p:nvPr>
            <p:custDataLst>
              <p:tags r:id="rId7"/>
            </p:custDataLst>
          </p:nvPr>
        </p:nvSpPr>
        <p:spPr>
          <a:xfrm>
            <a:off x="0" y="0"/>
            <a:ext cx="0" cy="29626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a:solidFill>
                  <a:schemeClr val="lt1"/>
                </a:solidFill>
              </a:rPr>
              <a:t> </a:t>
            </a:r>
          </a:p>
        </p:txBody>
      </p:sp>
      <p:sp>
        <p:nvSpPr>
          <p:cNvPr id="12" name="MH_PageTitle"/>
          <p:cNvSpPr txBox="1"/>
          <p:nvPr>
            <p:custDataLst>
              <p:tags r:id="rId8"/>
            </p:custDataLst>
          </p:nvPr>
        </p:nvSpPr>
        <p:spPr>
          <a:xfrm>
            <a:off x="419100" y="0"/>
            <a:ext cx="0" cy="29626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solidFill>
                <a:schemeClr val="lt1"/>
              </a:solidFill>
            </a:endParaRPr>
          </a:p>
        </p:txBody>
      </p:sp>
      <p:pic>
        <p:nvPicPr>
          <p:cNvPr id="3" name="图片 2"/>
          <p:cNvPicPr>
            <a:picLocks noChangeAspect="1"/>
          </p:cNvPicPr>
          <p:nvPr/>
        </p:nvPicPr>
        <p:blipFill>
          <a:blip r:embed="rId11"/>
          <a:stretch>
            <a:fillRect/>
          </a:stretch>
        </p:blipFill>
        <p:spPr>
          <a:xfrm>
            <a:off x="6225540" y="1223010"/>
            <a:ext cx="5966460" cy="50749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3" name="MH_PageTitle"/>
          <p:cNvSpPr>
            <a:spLocks noGrp="1"/>
          </p:cNvSpPr>
          <p:nvPr>
            <p:ph type="title"/>
            <p:custDataLst>
              <p:tags r:id="rId2"/>
            </p:custDataLst>
          </p:nvPr>
        </p:nvSpPr>
        <p:spPr/>
        <p:txBody>
          <a:bodyPr/>
          <a:lstStyle/>
          <a:p>
            <a:pPr eaLnBrk="1" hangingPunct="1"/>
            <a:r>
              <a:rPr lang="en-US" altLang="zh-CN">
                <a:solidFill>
                  <a:schemeClr val="tx1"/>
                </a:solidFill>
              </a:rPr>
              <a:t>R</a:t>
            </a:r>
          </a:p>
        </p:txBody>
      </p:sp>
      <p:sp>
        <p:nvSpPr>
          <p:cNvPr id="23"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chemeClr val="tx1"/>
                </a:solidFill>
              </a:rPr>
              <a:t>R</a:t>
            </a:r>
          </a:p>
        </p:txBody>
      </p:sp>
      <p:sp>
        <p:nvSpPr>
          <p:cNvPr id="25" name="文本框 24"/>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培训学员就业反馈</a:t>
            </a:r>
          </a:p>
        </p:txBody>
      </p:sp>
      <p:pic>
        <p:nvPicPr>
          <p:cNvPr id="27" name="图片 26"/>
          <p:cNvPicPr>
            <a:picLocks noChangeAspect="1"/>
          </p:cNvPicPr>
          <p:nvPr/>
        </p:nvPicPr>
        <p:blipFill>
          <a:blip r:embed="rId12"/>
          <a:stretch>
            <a:fillRect/>
          </a:stretch>
        </p:blipFill>
        <p:spPr>
          <a:xfrm>
            <a:off x="313561" y="297366"/>
            <a:ext cx="789752" cy="789752"/>
          </a:xfrm>
          <a:prstGeom prst="rect">
            <a:avLst/>
          </a:prstGeom>
        </p:spPr>
      </p:pic>
      <p:grpSp>
        <p:nvGrpSpPr>
          <p:cNvPr id="5" name="组合 4"/>
          <p:cNvGrpSpPr/>
          <p:nvPr>
            <p:custDataLst>
              <p:tags r:id="rId4"/>
            </p:custDataLst>
          </p:nvPr>
        </p:nvGrpSpPr>
        <p:grpSpPr>
          <a:xfrm>
            <a:off x="1103630" y="1311910"/>
            <a:ext cx="10572750" cy="1051560"/>
            <a:chOff x="1738" y="2066"/>
            <a:chExt cx="16650" cy="1656"/>
          </a:xfrm>
        </p:grpSpPr>
        <p:sp>
          <p:nvSpPr>
            <p:cNvPr id="4" name="矩形 3"/>
            <p:cNvSpPr/>
            <p:nvPr>
              <p:custDataLst>
                <p:tags r:id="rId6"/>
              </p:custDataLst>
            </p:nvPr>
          </p:nvSpPr>
          <p:spPr>
            <a:xfrm>
              <a:off x="2054" y="2066"/>
              <a:ext cx="16334" cy="1656"/>
            </a:xfrm>
            <a:prstGeom prst="rect">
              <a:avLst/>
            </a:prstGeom>
            <a:solidFill>
              <a:schemeClr val="lt1"/>
            </a:solidFill>
            <a:ln w="22225">
              <a:solidFill>
                <a:schemeClr val="dk1">
                  <a:lumMod val="75000"/>
                  <a:lumOff val="25000"/>
                </a:schemeClr>
              </a:solidFill>
            </a:ln>
            <a:effectLst>
              <a:outerShdw dist="38100" dir="27000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6" name="组合 5"/>
            <p:cNvGrpSpPr/>
            <p:nvPr>
              <p:custDataLst>
                <p:tags r:id="rId7"/>
              </p:custDataLst>
            </p:nvPr>
          </p:nvGrpSpPr>
          <p:grpSpPr>
            <a:xfrm>
              <a:off x="1738" y="2498"/>
              <a:ext cx="644" cy="745"/>
              <a:chOff x="2636582" y="2559050"/>
              <a:chExt cx="409098" cy="473075"/>
            </a:xfrm>
          </p:grpSpPr>
          <p:sp>
            <p:nvSpPr>
              <p:cNvPr id="12" name="矩形 11"/>
              <p:cNvSpPr/>
              <p:nvPr>
                <p:custDataLst>
                  <p:tags r:id="rId8"/>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PA_ImportSvg_636983900241446251"/>
              <p:cNvSpPr/>
              <p:nvPr>
                <p:custDataLst>
                  <p:tags r:id="rId9"/>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7" name="Title 6"/>
          <p:cNvSpPr txBox="1"/>
          <p:nvPr>
            <p:custDataLst>
              <p:tags r:id="rId5"/>
            </p:custDataLst>
          </p:nvPr>
        </p:nvSpPr>
        <p:spPr>
          <a:xfrm>
            <a:off x="1783715" y="1442085"/>
            <a:ext cx="9681845" cy="79121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6195" lvl="0" algn="l" fontAlgn="auto">
              <a:lnSpc>
                <a:spcPct val="130000"/>
              </a:lnSpc>
              <a:spcBef>
                <a:spcPts val="800"/>
              </a:spcBef>
              <a:spcAft>
                <a:spcPts val="0"/>
              </a:spcAft>
              <a:buSzPct val="100000"/>
              <a:buFont typeface="+mj-lt"/>
            </a:pPr>
            <a:r>
              <a:rPr lang="zh-CN" altLang="en-US" sz="1800" spc="1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学员的就业情况一直被视为评估培训质量的重要标准。下列为参加</a:t>
            </a:r>
            <a:r>
              <a:rPr altLang="zh-CN" sz="1800" spc="1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“腾安信息安全课程体系”</a:t>
            </a:r>
            <a:r>
              <a:rPr lang="zh-CN" altLang="en-US" sz="1800" spc="1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培训学生就业情况：</a:t>
            </a:r>
          </a:p>
        </p:txBody>
      </p:sp>
      <p:pic>
        <p:nvPicPr>
          <p:cNvPr id="3" name="图片 2"/>
          <p:cNvPicPr>
            <a:picLocks noChangeAspect="1"/>
          </p:cNvPicPr>
          <p:nvPr/>
        </p:nvPicPr>
        <p:blipFill>
          <a:blip r:embed="rId13"/>
          <a:stretch>
            <a:fillRect/>
          </a:stretch>
        </p:blipFill>
        <p:spPr>
          <a:xfrm>
            <a:off x="1783715" y="3001645"/>
            <a:ext cx="9482455" cy="26403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9" name="MH_PageTitle"/>
          <p:cNvSpPr>
            <a:spLocks noGrp="1"/>
          </p:cNvSpPr>
          <p:nvPr>
            <p:ph type="title"/>
            <p:custDataLst>
              <p:tags r:id="rId2"/>
            </p:custDataLst>
          </p:nvPr>
        </p:nvSpPr>
        <p:spPr/>
        <p:txBody>
          <a:bodyPr/>
          <a:lstStyle/>
          <a:p>
            <a:pPr eaLnBrk="1" hangingPunct="1"/>
            <a:r>
              <a:rPr lang="en-US" altLang="zh-CN"/>
              <a:t>LOR </a:t>
            </a:r>
            <a:endParaRPr lang="zh-CN" altLang="en-US"/>
          </a:p>
        </p:txBody>
      </p:sp>
      <p:sp>
        <p:nvSpPr>
          <p:cNvPr id="27"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R</a:t>
            </a:r>
            <a:endParaRPr lang="zh-CN" altLang="en-US"/>
          </a:p>
        </p:txBody>
      </p:sp>
      <p:sp>
        <p:nvSpPr>
          <p:cNvPr id="29" name="文本框 28"/>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安全产品</a:t>
            </a:r>
          </a:p>
        </p:txBody>
      </p:sp>
      <p:pic>
        <p:nvPicPr>
          <p:cNvPr id="31" name="图片 30"/>
          <p:cNvPicPr>
            <a:picLocks noChangeAspect="1"/>
          </p:cNvPicPr>
          <p:nvPr/>
        </p:nvPicPr>
        <p:blipFill>
          <a:blip r:embed="rId6"/>
          <a:stretch>
            <a:fillRect/>
          </a:stretch>
        </p:blipFill>
        <p:spPr>
          <a:xfrm>
            <a:off x="313561" y="297366"/>
            <a:ext cx="789752" cy="789752"/>
          </a:xfrm>
          <a:prstGeom prst="rect">
            <a:avLst/>
          </a:prstGeom>
        </p:spPr>
      </p:pic>
      <p:pic>
        <p:nvPicPr>
          <p:cNvPr id="4" name="object 2"/>
          <p:cNvPicPr/>
          <p:nvPr/>
        </p:nvPicPr>
        <p:blipFill>
          <a:blip r:embed="rId7" cstate="print"/>
          <a:stretch>
            <a:fillRect/>
          </a:stretch>
        </p:blipFill>
        <p:spPr>
          <a:xfrm>
            <a:off x="6850380" y="2354580"/>
            <a:ext cx="3910965" cy="3260090"/>
          </a:xfrm>
          <a:prstGeom prst="rect">
            <a:avLst/>
          </a:prstGeom>
        </p:spPr>
      </p:pic>
      <p:pic>
        <p:nvPicPr>
          <p:cNvPr id="7" name="object 5"/>
          <p:cNvPicPr/>
          <p:nvPr/>
        </p:nvPicPr>
        <p:blipFill>
          <a:blip r:embed="rId8" cstate="print"/>
          <a:stretch>
            <a:fillRect/>
          </a:stretch>
        </p:blipFill>
        <p:spPr>
          <a:xfrm>
            <a:off x="1450340" y="2434590"/>
            <a:ext cx="3733800" cy="5043170"/>
          </a:xfrm>
          <a:prstGeom prst="rect">
            <a:avLst/>
          </a:prstGeom>
        </p:spPr>
      </p:pic>
      <p:grpSp>
        <p:nvGrpSpPr>
          <p:cNvPr id="8" name="object 6"/>
          <p:cNvGrpSpPr/>
          <p:nvPr/>
        </p:nvGrpSpPr>
        <p:grpSpPr>
          <a:xfrm>
            <a:off x="8550960" y="1311846"/>
            <a:ext cx="325120" cy="550545"/>
            <a:chOff x="6372910" y="289496"/>
            <a:chExt cx="325120" cy="550545"/>
          </a:xfrm>
        </p:grpSpPr>
        <p:sp>
          <p:nvSpPr>
            <p:cNvPr id="9" name="object 7"/>
            <p:cNvSpPr/>
            <p:nvPr/>
          </p:nvSpPr>
          <p:spPr>
            <a:xfrm>
              <a:off x="6372910" y="289496"/>
              <a:ext cx="325120" cy="550545"/>
            </a:xfrm>
            <a:custGeom>
              <a:avLst/>
              <a:gdLst/>
              <a:ahLst/>
              <a:cxnLst/>
              <a:rect l="l" t="t" r="r" b="b"/>
              <a:pathLst>
                <a:path w="325120" h="550544">
                  <a:moveTo>
                    <a:pt x="325120" y="175590"/>
                  </a:moveTo>
                  <a:lnTo>
                    <a:pt x="319303" y="128917"/>
                  </a:lnTo>
                  <a:lnTo>
                    <a:pt x="303237" y="87795"/>
                  </a:lnTo>
                  <a:lnTo>
                    <a:pt x="302920" y="86969"/>
                  </a:lnTo>
                  <a:lnTo>
                    <a:pt x="277495" y="51435"/>
                  </a:lnTo>
                  <a:lnTo>
                    <a:pt x="244602" y="23977"/>
                  </a:lnTo>
                  <a:lnTo>
                    <a:pt x="243840" y="23634"/>
                  </a:lnTo>
                  <a:lnTo>
                    <a:pt x="243840" y="175590"/>
                  </a:lnTo>
                  <a:lnTo>
                    <a:pt x="237439" y="209765"/>
                  </a:lnTo>
                  <a:lnTo>
                    <a:pt x="220027" y="237680"/>
                  </a:lnTo>
                  <a:lnTo>
                    <a:pt x="194183" y="256489"/>
                  </a:lnTo>
                  <a:lnTo>
                    <a:pt x="175018" y="260667"/>
                  </a:lnTo>
                  <a:lnTo>
                    <a:pt x="150088" y="260667"/>
                  </a:lnTo>
                  <a:lnTo>
                    <a:pt x="130924" y="256489"/>
                  </a:lnTo>
                  <a:lnTo>
                    <a:pt x="105079" y="237680"/>
                  </a:lnTo>
                  <a:lnTo>
                    <a:pt x="87668" y="209765"/>
                  </a:lnTo>
                  <a:lnTo>
                    <a:pt x="81280" y="175590"/>
                  </a:lnTo>
                  <a:lnTo>
                    <a:pt x="87668" y="141427"/>
                  </a:lnTo>
                  <a:lnTo>
                    <a:pt x="105079" y="113525"/>
                  </a:lnTo>
                  <a:lnTo>
                    <a:pt x="130924" y="94703"/>
                  </a:lnTo>
                  <a:lnTo>
                    <a:pt x="162560" y="87795"/>
                  </a:lnTo>
                  <a:lnTo>
                    <a:pt x="194183" y="94703"/>
                  </a:lnTo>
                  <a:lnTo>
                    <a:pt x="220027" y="113525"/>
                  </a:lnTo>
                  <a:lnTo>
                    <a:pt x="237439" y="141427"/>
                  </a:lnTo>
                  <a:lnTo>
                    <a:pt x="243840" y="175590"/>
                  </a:lnTo>
                  <a:lnTo>
                    <a:pt x="243840" y="23634"/>
                  </a:lnTo>
                  <a:lnTo>
                    <a:pt x="205765" y="6273"/>
                  </a:lnTo>
                  <a:lnTo>
                    <a:pt x="162560" y="0"/>
                  </a:lnTo>
                  <a:lnTo>
                    <a:pt x="119329" y="6273"/>
                  </a:lnTo>
                  <a:lnTo>
                    <a:pt x="80505" y="23977"/>
                  </a:lnTo>
                  <a:lnTo>
                    <a:pt x="47599" y="51435"/>
                  </a:lnTo>
                  <a:lnTo>
                    <a:pt x="22186" y="86969"/>
                  </a:lnTo>
                  <a:lnTo>
                    <a:pt x="5803" y="128917"/>
                  </a:lnTo>
                  <a:lnTo>
                    <a:pt x="0" y="175590"/>
                  </a:lnTo>
                  <a:lnTo>
                    <a:pt x="5803" y="222275"/>
                  </a:lnTo>
                  <a:lnTo>
                    <a:pt x="20789" y="260667"/>
                  </a:lnTo>
                  <a:lnTo>
                    <a:pt x="18745" y="260667"/>
                  </a:lnTo>
                  <a:lnTo>
                    <a:pt x="161988" y="550227"/>
                  </a:lnTo>
                  <a:lnTo>
                    <a:pt x="305257" y="260667"/>
                  </a:lnTo>
                  <a:lnTo>
                    <a:pt x="304304" y="260667"/>
                  </a:lnTo>
                  <a:lnTo>
                    <a:pt x="319303" y="222275"/>
                  </a:lnTo>
                  <a:lnTo>
                    <a:pt x="325120" y="175590"/>
                  </a:lnTo>
                  <a:close/>
                </a:path>
              </a:pathLst>
            </a:custGeom>
            <a:solidFill>
              <a:srgbClr val="C00000"/>
            </a:solidFill>
          </p:spPr>
          <p:txBody>
            <a:bodyPr wrap="square" lIns="0" tIns="0" rIns="0" bIns="0" rtlCol="0"/>
            <a:lstStyle/>
            <a:p>
              <a:endParaRPr/>
            </a:p>
          </p:txBody>
        </p:sp>
        <p:pic>
          <p:nvPicPr>
            <p:cNvPr id="10" name="object 8"/>
            <p:cNvPicPr/>
            <p:nvPr/>
          </p:nvPicPr>
          <p:blipFill>
            <a:blip r:embed="rId9" cstate="print"/>
            <a:stretch>
              <a:fillRect/>
            </a:stretch>
          </p:blipFill>
          <p:spPr>
            <a:xfrm>
              <a:off x="6486143" y="411746"/>
              <a:ext cx="98704" cy="106692"/>
            </a:xfrm>
            <a:prstGeom prst="rect">
              <a:avLst/>
            </a:prstGeom>
          </p:spPr>
        </p:pic>
      </p:grpSp>
      <p:sp>
        <p:nvSpPr>
          <p:cNvPr id="11" name="object 9"/>
          <p:cNvSpPr txBox="1"/>
          <p:nvPr/>
        </p:nvSpPr>
        <p:spPr>
          <a:xfrm>
            <a:off x="2552750" y="5236768"/>
            <a:ext cx="1403350" cy="289560"/>
          </a:xfrm>
          <a:prstGeom prst="rect">
            <a:avLst/>
          </a:prstGeom>
        </p:spPr>
        <p:txBody>
          <a:bodyPr vert="horz" wrap="square" lIns="0" tIns="12700" rIns="0" bIns="0" rtlCol="0">
            <a:spAutoFit/>
          </a:bodyPr>
          <a:lstStyle/>
          <a:p>
            <a:pPr marL="12700">
              <a:lnSpc>
                <a:spcPct val="100000"/>
              </a:lnSpc>
              <a:spcBef>
                <a:spcPts val="100"/>
              </a:spcBef>
            </a:pPr>
            <a:r>
              <a:rPr lang="zh-CN" sz="1800" b="1">
                <a:solidFill>
                  <a:schemeClr val="bg1"/>
                </a:solidFill>
                <a:latin typeface="宋体" panose="02010600030101010101" pitchFamily="2" charset="-122"/>
                <a:cs typeface="宋体" panose="02010600030101010101" pitchFamily="2" charset="-122"/>
              </a:rPr>
              <a:t>安全实训平台</a:t>
            </a:r>
          </a:p>
        </p:txBody>
      </p:sp>
      <p:sp>
        <p:nvSpPr>
          <p:cNvPr id="12" name="object 10"/>
          <p:cNvSpPr txBox="1"/>
          <p:nvPr/>
        </p:nvSpPr>
        <p:spPr>
          <a:xfrm>
            <a:off x="7716520" y="1943735"/>
            <a:ext cx="2226945" cy="289560"/>
          </a:xfrm>
          <a:prstGeom prst="rect">
            <a:avLst/>
          </a:prstGeom>
        </p:spPr>
        <p:txBody>
          <a:bodyPr vert="horz" wrap="square" lIns="0" tIns="12700" rIns="0" bIns="0" rtlCol="0">
            <a:spAutoFit/>
          </a:bodyPr>
          <a:lstStyle/>
          <a:p>
            <a:pPr marL="12700">
              <a:lnSpc>
                <a:spcPct val="100000"/>
              </a:lnSpc>
              <a:spcBef>
                <a:spcPts val="100"/>
              </a:spcBef>
            </a:pPr>
            <a:r>
              <a:rPr lang="zh-CN" altLang="en-US" sz="1800" b="1">
                <a:solidFill>
                  <a:schemeClr val="bg1"/>
                </a:solidFill>
                <a:latin typeface="宋体" panose="02010600030101010101" pitchFamily="2" charset="-122"/>
                <a:cs typeface="宋体" panose="02010600030101010101" pitchFamily="2" charset="-122"/>
              </a:rPr>
              <a:t>安全竞赛攻防平台</a:t>
            </a:r>
          </a:p>
        </p:txBody>
      </p:sp>
      <p:pic>
        <p:nvPicPr>
          <p:cNvPr id="13" name="object 11"/>
          <p:cNvPicPr/>
          <p:nvPr/>
        </p:nvPicPr>
        <p:blipFill>
          <a:blip r:embed="rId10" cstate="print"/>
          <a:stretch>
            <a:fillRect/>
          </a:stretch>
        </p:blipFill>
        <p:spPr>
          <a:xfrm>
            <a:off x="6968490" y="2503805"/>
            <a:ext cx="3601720" cy="21037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9" name="MH_PageTitle"/>
          <p:cNvSpPr>
            <a:spLocks noGrp="1"/>
          </p:cNvSpPr>
          <p:nvPr>
            <p:ph type="title"/>
            <p:custDataLst>
              <p:tags r:id="rId2"/>
            </p:custDataLst>
          </p:nvPr>
        </p:nvSpPr>
        <p:spPr/>
        <p:txBody>
          <a:bodyPr/>
          <a:lstStyle/>
          <a:p>
            <a:pPr eaLnBrk="1" hangingPunct="1"/>
            <a:r>
              <a:rPr lang="en-US" altLang="zh-CN"/>
              <a:t>LOR </a:t>
            </a:r>
            <a:endParaRPr lang="zh-CN" altLang="en-US"/>
          </a:p>
        </p:txBody>
      </p:sp>
      <p:sp>
        <p:nvSpPr>
          <p:cNvPr id="27"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R</a:t>
            </a:r>
            <a:endParaRPr lang="zh-CN" altLang="en-US"/>
          </a:p>
        </p:txBody>
      </p:sp>
      <p:sp>
        <p:nvSpPr>
          <p:cNvPr id="29" name="文本框 28"/>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安全服务</a:t>
            </a:r>
          </a:p>
        </p:txBody>
      </p:sp>
      <p:pic>
        <p:nvPicPr>
          <p:cNvPr id="31" name="图片 30"/>
          <p:cNvPicPr>
            <a:picLocks noChangeAspect="1"/>
          </p:cNvPicPr>
          <p:nvPr/>
        </p:nvPicPr>
        <p:blipFill>
          <a:blip r:embed="rId23"/>
          <a:stretch>
            <a:fillRect/>
          </a:stretch>
        </p:blipFill>
        <p:spPr>
          <a:xfrm>
            <a:off x="313561" y="297366"/>
            <a:ext cx="789752" cy="789752"/>
          </a:xfrm>
          <a:prstGeom prst="rect">
            <a:avLst/>
          </a:prstGeom>
        </p:spPr>
      </p:pic>
      <p:pic>
        <p:nvPicPr>
          <p:cNvPr id="21" name="object 2"/>
          <p:cNvPicPr/>
          <p:nvPr>
            <p:custDataLst>
              <p:tags r:id="rId4"/>
            </p:custDataLst>
          </p:nvPr>
        </p:nvPicPr>
        <p:blipFill>
          <a:blip r:embed="rId24" cstate="print"/>
          <a:stretch>
            <a:fillRect/>
          </a:stretch>
        </p:blipFill>
        <p:spPr>
          <a:xfrm>
            <a:off x="4064635" y="2162175"/>
            <a:ext cx="3481705" cy="1106805"/>
          </a:xfrm>
          <a:prstGeom prst="rect">
            <a:avLst/>
          </a:prstGeom>
        </p:spPr>
      </p:pic>
      <p:grpSp>
        <p:nvGrpSpPr>
          <p:cNvPr id="22" name="object 3"/>
          <p:cNvGrpSpPr/>
          <p:nvPr>
            <p:custDataLst>
              <p:tags r:id="rId5"/>
            </p:custDataLst>
          </p:nvPr>
        </p:nvGrpSpPr>
        <p:grpSpPr>
          <a:xfrm>
            <a:off x="1433195" y="2919095"/>
            <a:ext cx="6899275" cy="3639820"/>
            <a:chOff x="1256487" y="2177122"/>
            <a:chExt cx="5077460" cy="2678430"/>
          </a:xfrm>
        </p:grpSpPr>
        <p:sp>
          <p:nvSpPr>
            <p:cNvPr id="23" name="object 4"/>
            <p:cNvSpPr/>
            <p:nvPr>
              <p:custDataLst>
                <p:tags r:id="rId19"/>
              </p:custDataLst>
            </p:nvPr>
          </p:nvSpPr>
          <p:spPr>
            <a:xfrm>
              <a:off x="2823248" y="2177122"/>
              <a:ext cx="3510915" cy="1738630"/>
            </a:xfrm>
            <a:custGeom>
              <a:avLst/>
              <a:gdLst/>
              <a:ahLst/>
              <a:cxnLst/>
              <a:rect l="l" t="t" r="r" b="b"/>
              <a:pathLst>
                <a:path w="3510915" h="1738629">
                  <a:moveTo>
                    <a:pt x="76200" y="1542173"/>
                  </a:moveTo>
                  <a:lnTo>
                    <a:pt x="0" y="1580273"/>
                  </a:lnTo>
                  <a:lnTo>
                    <a:pt x="76200" y="1618373"/>
                  </a:lnTo>
                  <a:lnTo>
                    <a:pt x="76200" y="1586623"/>
                  </a:lnTo>
                  <a:lnTo>
                    <a:pt x="76200" y="1573923"/>
                  </a:lnTo>
                  <a:lnTo>
                    <a:pt x="76200" y="1542173"/>
                  </a:lnTo>
                  <a:close/>
                </a:path>
                <a:path w="3510915" h="1738629">
                  <a:moveTo>
                    <a:pt x="155016" y="1573923"/>
                  </a:moveTo>
                  <a:lnTo>
                    <a:pt x="104216" y="1573923"/>
                  </a:lnTo>
                  <a:lnTo>
                    <a:pt x="104216" y="1586623"/>
                  </a:lnTo>
                  <a:lnTo>
                    <a:pt x="155016" y="1586623"/>
                  </a:lnTo>
                  <a:lnTo>
                    <a:pt x="155016" y="1573923"/>
                  </a:lnTo>
                  <a:close/>
                </a:path>
                <a:path w="3510915" h="1738629">
                  <a:moveTo>
                    <a:pt x="243916" y="1573923"/>
                  </a:moveTo>
                  <a:lnTo>
                    <a:pt x="193116" y="1573923"/>
                  </a:lnTo>
                  <a:lnTo>
                    <a:pt x="193116" y="1586623"/>
                  </a:lnTo>
                  <a:lnTo>
                    <a:pt x="243916" y="1586623"/>
                  </a:lnTo>
                  <a:lnTo>
                    <a:pt x="243916" y="1573923"/>
                  </a:lnTo>
                  <a:close/>
                </a:path>
                <a:path w="3510915" h="1738629">
                  <a:moveTo>
                    <a:pt x="332816" y="1573923"/>
                  </a:moveTo>
                  <a:lnTo>
                    <a:pt x="282016" y="1573923"/>
                  </a:lnTo>
                  <a:lnTo>
                    <a:pt x="282016" y="1586623"/>
                  </a:lnTo>
                  <a:lnTo>
                    <a:pt x="332816" y="1586623"/>
                  </a:lnTo>
                  <a:lnTo>
                    <a:pt x="332816" y="1573923"/>
                  </a:lnTo>
                  <a:close/>
                </a:path>
                <a:path w="3510915" h="1738629">
                  <a:moveTo>
                    <a:pt x="421716" y="1573923"/>
                  </a:moveTo>
                  <a:lnTo>
                    <a:pt x="370916" y="1573923"/>
                  </a:lnTo>
                  <a:lnTo>
                    <a:pt x="370916" y="1586623"/>
                  </a:lnTo>
                  <a:lnTo>
                    <a:pt x="421716" y="1586623"/>
                  </a:lnTo>
                  <a:lnTo>
                    <a:pt x="421716" y="1573923"/>
                  </a:lnTo>
                  <a:close/>
                </a:path>
                <a:path w="3510915" h="1738629">
                  <a:moveTo>
                    <a:pt x="510616" y="1573923"/>
                  </a:moveTo>
                  <a:lnTo>
                    <a:pt x="459816" y="1573923"/>
                  </a:lnTo>
                  <a:lnTo>
                    <a:pt x="459816" y="1586623"/>
                  </a:lnTo>
                  <a:lnTo>
                    <a:pt x="510616" y="1586623"/>
                  </a:lnTo>
                  <a:lnTo>
                    <a:pt x="510616" y="1573923"/>
                  </a:lnTo>
                  <a:close/>
                </a:path>
                <a:path w="3510915" h="1738629">
                  <a:moveTo>
                    <a:pt x="599516" y="1573923"/>
                  </a:moveTo>
                  <a:lnTo>
                    <a:pt x="548716" y="1573923"/>
                  </a:lnTo>
                  <a:lnTo>
                    <a:pt x="548716" y="1586623"/>
                  </a:lnTo>
                  <a:lnTo>
                    <a:pt x="599516" y="1586623"/>
                  </a:lnTo>
                  <a:lnTo>
                    <a:pt x="599516" y="1573923"/>
                  </a:lnTo>
                  <a:close/>
                </a:path>
                <a:path w="3510915" h="1738629">
                  <a:moveTo>
                    <a:pt x="656818" y="489839"/>
                  </a:moveTo>
                  <a:lnTo>
                    <a:pt x="575995" y="462889"/>
                  </a:lnTo>
                  <a:lnTo>
                    <a:pt x="602932" y="543712"/>
                  </a:lnTo>
                  <a:lnTo>
                    <a:pt x="656818" y="489839"/>
                  </a:lnTo>
                  <a:close/>
                </a:path>
                <a:path w="3510915" h="1738629">
                  <a:moveTo>
                    <a:pt x="678268" y="556196"/>
                  </a:moveTo>
                  <a:lnTo>
                    <a:pt x="642353" y="520268"/>
                  </a:lnTo>
                  <a:lnTo>
                    <a:pt x="633374" y="529247"/>
                  </a:lnTo>
                  <a:lnTo>
                    <a:pt x="669290" y="565175"/>
                  </a:lnTo>
                  <a:lnTo>
                    <a:pt x="678268" y="556196"/>
                  </a:lnTo>
                  <a:close/>
                </a:path>
                <a:path w="3510915" h="1738629">
                  <a:moveTo>
                    <a:pt x="688416" y="1573923"/>
                  </a:moveTo>
                  <a:lnTo>
                    <a:pt x="637616" y="1573923"/>
                  </a:lnTo>
                  <a:lnTo>
                    <a:pt x="637616" y="1586623"/>
                  </a:lnTo>
                  <a:lnTo>
                    <a:pt x="688416" y="1586623"/>
                  </a:lnTo>
                  <a:lnTo>
                    <a:pt x="688416" y="1573923"/>
                  </a:lnTo>
                  <a:close/>
                </a:path>
                <a:path w="3510915" h="1738629">
                  <a:moveTo>
                    <a:pt x="741133" y="619048"/>
                  </a:moveTo>
                  <a:lnTo>
                    <a:pt x="705218" y="583133"/>
                  </a:lnTo>
                  <a:lnTo>
                    <a:pt x="696239" y="592112"/>
                  </a:lnTo>
                  <a:lnTo>
                    <a:pt x="732155" y="628040"/>
                  </a:lnTo>
                  <a:lnTo>
                    <a:pt x="741133" y="619048"/>
                  </a:lnTo>
                  <a:close/>
                </a:path>
                <a:path w="3510915" h="1738629">
                  <a:moveTo>
                    <a:pt x="777316" y="1573923"/>
                  </a:moveTo>
                  <a:lnTo>
                    <a:pt x="726516" y="1573923"/>
                  </a:lnTo>
                  <a:lnTo>
                    <a:pt x="726516" y="1586623"/>
                  </a:lnTo>
                  <a:lnTo>
                    <a:pt x="777316" y="1586623"/>
                  </a:lnTo>
                  <a:lnTo>
                    <a:pt x="777316" y="1573923"/>
                  </a:lnTo>
                  <a:close/>
                </a:path>
                <a:path w="3510915" h="1738629">
                  <a:moveTo>
                    <a:pt x="803998" y="681913"/>
                  </a:moveTo>
                  <a:lnTo>
                    <a:pt x="768070" y="645998"/>
                  </a:lnTo>
                  <a:lnTo>
                    <a:pt x="759091" y="654977"/>
                  </a:lnTo>
                  <a:lnTo>
                    <a:pt x="795020" y="690892"/>
                  </a:lnTo>
                  <a:lnTo>
                    <a:pt x="803998" y="681913"/>
                  </a:lnTo>
                  <a:close/>
                </a:path>
                <a:path w="3510915" h="1738629">
                  <a:moveTo>
                    <a:pt x="866216" y="1573923"/>
                  </a:moveTo>
                  <a:lnTo>
                    <a:pt x="815416" y="1573923"/>
                  </a:lnTo>
                  <a:lnTo>
                    <a:pt x="815416" y="1586623"/>
                  </a:lnTo>
                  <a:lnTo>
                    <a:pt x="866216" y="1586623"/>
                  </a:lnTo>
                  <a:lnTo>
                    <a:pt x="866216" y="1573923"/>
                  </a:lnTo>
                  <a:close/>
                </a:path>
                <a:path w="3510915" h="1738629">
                  <a:moveTo>
                    <a:pt x="866863" y="744778"/>
                  </a:moveTo>
                  <a:lnTo>
                    <a:pt x="830935" y="708850"/>
                  </a:lnTo>
                  <a:lnTo>
                    <a:pt x="821956" y="717842"/>
                  </a:lnTo>
                  <a:lnTo>
                    <a:pt x="857872" y="753757"/>
                  </a:lnTo>
                  <a:lnTo>
                    <a:pt x="866863" y="744778"/>
                  </a:lnTo>
                  <a:close/>
                </a:path>
                <a:path w="3510915" h="1738629">
                  <a:moveTo>
                    <a:pt x="929716" y="807643"/>
                  </a:moveTo>
                  <a:lnTo>
                    <a:pt x="893800" y="771715"/>
                  </a:lnTo>
                  <a:lnTo>
                    <a:pt x="884821" y="780694"/>
                  </a:lnTo>
                  <a:lnTo>
                    <a:pt x="920737" y="816622"/>
                  </a:lnTo>
                  <a:lnTo>
                    <a:pt x="929716" y="807643"/>
                  </a:lnTo>
                  <a:close/>
                </a:path>
                <a:path w="3510915" h="1738629">
                  <a:moveTo>
                    <a:pt x="955116" y="1573923"/>
                  </a:moveTo>
                  <a:lnTo>
                    <a:pt x="904316" y="1573923"/>
                  </a:lnTo>
                  <a:lnTo>
                    <a:pt x="904316" y="1586623"/>
                  </a:lnTo>
                  <a:lnTo>
                    <a:pt x="955116" y="1586623"/>
                  </a:lnTo>
                  <a:lnTo>
                    <a:pt x="955116" y="1573923"/>
                  </a:lnTo>
                  <a:close/>
                </a:path>
                <a:path w="3510915" h="1738629">
                  <a:moveTo>
                    <a:pt x="992581" y="870496"/>
                  </a:moveTo>
                  <a:lnTo>
                    <a:pt x="956665" y="834580"/>
                  </a:lnTo>
                  <a:lnTo>
                    <a:pt x="947686" y="843559"/>
                  </a:lnTo>
                  <a:lnTo>
                    <a:pt x="983602" y="879487"/>
                  </a:lnTo>
                  <a:lnTo>
                    <a:pt x="992581" y="870496"/>
                  </a:lnTo>
                  <a:close/>
                </a:path>
                <a:path w="3510915" h="1738629">
                  <a:moveTo>
                    <a:pt x="1044016" y="1573923"/>
                  </a:moveTo>
                  <a:lnTo>
                    <a:pt x="993216" y="1573923"/>
                  </a:lnTo>
                  <a:lnTo>
                    <a:pt x="993216" y="1586623"/>
                  </a:lnTo>
                  <a:lnTo>
                    <a:pt x="1044016" y="1586623"/>
                  </a:lnTo>
                  <a:lnTo>
                    <a:pt x="1044016" y="1573923"/>
                  </a:lnTo>
                  <a:close/>
                </a:path>
                <a:path w="3510915" h="1738629">
                  <a:moveTo>
                    <a:pt x="1055446" y="933361"/>
                  </a:moveTo>
                  <a:lnTo>
                    <a:pt x="1019517" y="897445"/>
                  </a:lnTo>
                  <a:lnTo>
                    <a:pt x="1010539" y="906424"/>
                  </a:lnTo>
                  <a:lnTo>
                    <a:pt x="1046467" y="942340"/>
                  </a:lnTo>
                  <a:lnTo>
                    <a:pt x="1055446" y="933361"/>
                  </a:lnTo>
                  <a:close/>
                </a:path>
                <a:path w="3510915" h="1738629">
                  <a:moveTo>
                    <a:pt x="1118311" y="996226"/>
                  </a:moveTo>
                  <a:lnTo>
                    <a:pt x="1082382" y="960297"/>
                  </a:lnTo>
                  <a:lnTo>
                    <a:pt x="1073404" y="969289"/>
                  </a:lnTo>
                  <a:lnTo>
                    <a:pt x="1109319" y="1005205"/>
                  </a:lnTo>
                  <a:lnTo>
                    <a:pt x="1118311" y="996226"/>
                  </a:lnTo>
                  <a:close/>
                </a:path>
                <a:path w="3510915" h="1738629">
                  <a:moveTo>
                    <a:pt x="1132916" y="1573923"/>
                  </a:moveTo>
                  <a:lnTo>
                    <a:pt x="1082116" y="1573923"/>
                  </a:lnTo>
                  <a:lnTo>
                    <a:pt x="1082116" y="1586623"/>
                  </a:lnTo>
                  <a:lnTo>
                    <a:pt x="1132916" y="1586623"/>
                  </a:lnTo>
                  <a:lnTo>
                    <a:pt x="1132916" y="1573923"/>
                  </a:lnTo>
                  <a:close/>
                </a:path>
                <a:path w="3510915" h="1738629">
                  <a:moveTo>
                    <a:pt x="1181163" y="1059091"/>
                  </a:moveTo>
                  <a:lnTo>
                    <a:pt x="1145247" y="1023162"/>
                  </a:lnTo>
                  <a:lnTo>
                    <a:pt x="1136269" y="1032141"/>
                  </a:lnTo>
                  <a:lnTo>
                    <a:pt x="1172184" y="1068070"/>
                  </a:lnTo>
                  <a:lnTo>
                    <a:pt x="1181163" y="1059091"/>
                  </a:lnTo>
                  <a:close/>
                </a:path>
                <a:path w="3510915" h="1738629">
                  <a:moveTo>
                    <a:pt x="1221816" y="1573923"/>
                  </a:moveTo>
                  <a:lnTo>
                    <a:pt x="1171016" y="1573923"/>
                  </a:lnTo>
                  <a:lnTo>
                    <a:pt x="1171016" y="1586623"/>
                  </a:lnTo>
                  <a:lnTo>
                    <a:pt x="1221816" y="1586623"/>
                  </a:lnTo>
                  <a:lnTo>
                    <a:pt x="1221816" y="1573923"/>
                  </a:lnTo>
                  <a:close/>
                </a:path>
                <a:path w="3510915" h="1738629">
                  <a:moveTo>
                    <a:pt x="1244028" y="1121943"/>
                  </a:moveTo>
                  <a:lnTo>
                    <a:pt x="1208112" y="1086027"/>
                  </a:lnTo>
                  <a:lnTo>
                    <a:pt x="1199134" y="1095019"/>
                  </a:lnTo>
                  <a:lnTo>
                    <a:pt x="1235049" y="1130935"/>
                  </a:lnTo>
                  <a:lnTo>
                    <a:pt x="1244028" y="1121943"/>
                  </a:lnTo>
                  <a:close/>
                </a:path>
                <a:path w="3510915" h="1738629">
                  <a:moveTo>
                    <a:pt x="1306893" y="1184808"/>
                  </a:moveTo>
                  <a:lnTo>
                    <a:pt x="1270965" y="1148905"/>
                  </a:lnTo>
                  <a:lnTo>
                    <a:pt x="1261986" y="1157871"/>
                  </a:lnTo>
                  <a:lnTo>
                    <a:pt x="1297914" y="1193787"/>
                  </a:lnTo>
                  <a:lnTo>
                    <a:pt x="1306893" y="1184808"/>
                  </a:lnTo>
                  <a:close/>
                </a:path>
                <a:path w="3510915" h="1738629">
                  <a:moveTo>
                    <a:pt x="1310716" y="1573923"/>
                  </a:moveTo>
                  <a:lnTo>
                    <a:pt x="1259916" y="1573923"/>
                  </a:lnTo>
                  <a:lnTo>
                    <a:pt x="1259916" y="1586623"/>
                  </a:lnTo>
                  <a:lnTo>
                    <a:pt x="1310716" y="1586623"/>
                  </a:lnTo>
                  <a:lnTo>
                    <a:pt x="1310716" y="1573923"/>
                  </a:lnTo>
                  <a:close/>
                </a:path>
                <a:path w="3510915" h="1738629">
                  <a:moveTo>
                    <a:pt x="1369758" y="1247673"/>
                  </a:moveTo>
                  <a:lnTo>
                    <a:pt x="1333830" y="1211745"/>
                  </a:lnTo>
                  <a:lnTo>
                    <a:pt x="1324851" y="1220736"/>
                  </a:lnTo>
                  <a:lnTo>
                    <a:pt x="1360766" y="1256652"/>
                  </a:lnTo>
                  <a:lnTo>
                    <a:pt x="1369758" y="1247673"/>
                  </a:lnTo>
                  <a:close/>
                </a:path>
                <a:path w="3510915" h="1738629">
                  <a:moveTo>
                    <a:pt x="1399616" y="1573923"/>
                  </a:moveTo>
                  <a:lnTo>
                    <a:pt x="1348816" y="1573923"/>
                  </a:lnTo>
                  <a:lnTo>
                    <a:pt x="1348816" y="1586623"/>
                  </a:lnTo>
                  <a:lnTo>
                    <a:pt x="1399616" y="1586623"/>
                  </a:lnTo>
                  <a:lnTo>
                    <a:pt x="1399616" y="1573923"/>
                  </a:lnTo>
                  <a:close/>
                </a:path>
                <a:path w="3510915" h="1738629">
                  <a:moveTo>
                    <a:pt x="1432610" y="1310538"/>
                  </a:moveTo>
                  <a:lnTo>
                    <a:pt x="1396695" y="1274610"/>
                  </a:lnTo>
                  <a:lnTo>
                    <a:pt x="1387716" y="1283589"/>
                  </a:lnTo>
                  <a:lnTo>
                    <a:pt x="1423631" y="1319517"/>
                  </a:lnTo>
                  <a:lnTo>
                    <a:pt x="1432610" y="1310538"/>
                  </a:lnTo>
                  <a:close/>
                </a:path>
                <a:path w="3510915" h="1738629">
                  <a:moveTo>
                    <a:pt x="1488516" y="1573923"/>
                  </a:moveTo>
                  <a:lnTo>
                    <a:pt x="1437716" y="1573923"/>
                  </a:lnTo>
                  <a:lnTo>
                    <a:pt x="1437716" y="1586623"/>
                  </a:lnTo>
                  <a:lnTo>
                    <a:pt x="1488516" y="1586623"/>
                  </a:lnTo>
                  <a:lnTo>
                    <a:pt x="1488516" y="1573923"/>
                  </a:lnTo>
                  <a:close/>
                </a:path>
                <a:path w="3510915" h="1738629">
                  <a:moveTo>
                    <a:pt x="1495475" y="1373390"/>
                  </a:moveTo>
                  <a:lnTo>
                    <a:pt x="1459560" y="1337475"/>
                  </a:lnTo>
                  <a:lnTo>
                    <a:pt x="1450568" y="1346454"/>
                  </a:lnTo>
                  <a:lnTo>
                    <a:pt x="1486496" y="1382382"/>
                  </a:lnTo>
                  <a:lnTo>
                    <a:pt x="1495475" y="1373390"/>
                  </a:lnTo>
                  <a:close/>
                </a:path>
                <a:path w="3510915" h="1738629">
                  <a:moveTo>
                    <a:pt x="1558340" y="1436255"/>
                  </a:moveTo>
                  <a:lnTo>
                    <a:pt x="1522412" y="1400340"/>
                  </a:lnTo>
                  <a:lnTo>
                    <a:pt x="1513433" y="1409319"/>
                  </a:lnTo>
                  <a:lnTo>
                    <a:pt x="1549361" y="1445234"/>
                  </a:lnTo>
                  <a:lnTo>
                    <a:pt x="1558340" y="1436255"/>
                  </a:lnTo>
                  <a:close/>
                </a:path>
                <a:path w="3510915" h="1738629">
                  <a:moveTo>
                    <a:pt x="1577416" y="1573923"/>
                  </a:moveTo>
                  <a:lnTo>
                    <a:pt x="1526616" y="1573923"/>
                  </a:lnTo>
                  <a:lnTo>
                    <a:pt x="1526616" y="1586623"/>
                  </a:lnTo>
                  <a:lnTo>
                    <a:pt x="1577416" y="1586623"/>
                  </a:lnTo>
                  <a:lnTo>
                    <a:pt x="1577416" y="1573923"/>
                  </a:lnTo>
                  <a:close/>
                </a:path>
                <a:path w="3510915" h="1738629">
                  <a:moveTo>
                    <a:pt x="1621205" y="1499120"/>
                  </a:moveTo>
                  <a:lnTo>
                    <a:pt x="1585277" y="1463192"/>
                  </a:lnTo>
                  <a:lnTo>
                    <a:pt x="1576298" y="1472184"/>
                  </a:lnTo>
                  <a:lnTo>
                    <a:pt x="1612214" y="1508099"/>
                  </a:lnTo>
                  <a:lnTo>
                    <a:pt x="1621205" y="1499120"/>
                  </a:lnTo>
                  <a:close/>
                </a:path>
                <a:path w="3510915" h="1738629">
                  <a:moveTo>
                    <a:pt x="1666316" y="1573923"/>
                  </a:moveTo>
                  <a:lnTo>
                    <a:pt x="1615516" y="1573923"/>
                  </a:lnTo>
                  <a:lnTo>
                    <a:pt x="1615516" y="1586623"/>
                  </a:lnTo>
                  <a:lnTo>
                    <a:pt x="1666316" y="1586623"/>
                  </a:lnTo>
                  <a:lnTo>
                    <a:pt x="1666316" y="1573923"/>
                  </a:lnTo>
                  <a:close/>
                </a:path>
                <a:path w="3510915" h="1738629">
                  <a:moveTo>
                    <a:pt x="1684058" y="1561985"/>
                  </a:moveTo>
                  <a:lnTo>
                    <a:pt x="1648142" y="1526057"/>
                  </a:lnTo>
                  <a:lnTo>
                    <a:pt x="1639163" y="1535036"/>
                  </a:lnTo>
                  <a:lnTo>
                    <a:pt x="1675079" y="1570964"/>
                  </a:lnTo>
                  <a:lnTo>
                    <a:pt x="1684058" y="1561985"/>
                  </a:lnTo>
                  <a:close/>
                </a:path>
                <a:path w="3510915" h="1738629">
                  <a:moveTo>
                    <a:pt x="1746923" y="1624838"/>
                  </a:moveTo>
                  <a:lnTo>
                    <a:pt x="1711007" y="1588922"/>
                  </a:lnTo>
                  <a:lnTo>
                    <a:pt x="1702015" y="1597901"/>
                  </a:lnTo>
                  <a:lnTo>
                    <a:pt x="1737944" y="1633816"/>
                  </a:lnTo>
                  <a:lnTo>
                    <a:pt x="1746923" y="1624838"/>
                  </a:lnTo>
                  <a:close/>
                </a:path>
                <a:path w="3510915" h="1738629">
                  <a:moveTo>
                    <a:pt x="1760105" y="138290"/>
                  </a:moveTo>
                  <a:lnTo>
                    <a:pt x="1760067" y="87490"/>
                  </a:lnTo>
                  <a:lnTo>
                    <a:pt x="1747367" y="87503"/>
                  </a:lnTo>
                  <a:lnTo>
                    <a:pt x="1747405" y="138303"/>
                  </a:lnTo>
                  <a:lnTo>
                    <a:pt x="1760105" y="138290"/>
                  </a:lnTo>
                  <a:close/>
                </a:path>
                <a:path w="3510915" h="1738629">
                  <a:moveTo>
                    <a:pt x="1760194" y="227190"/>
                  </a:moveTo>
                  <a:lnTo>
                    <a:pt x="1760143" y="176390"/>
                  </a:lnTo>
                  <a:lnTo>
                    <a:pt x="1747443" y="176403"/>
                  </a:lnTo>
                  <a:lnTo>
                    <a:pt x="1747494" y="227203"/>
                  </a:lnTo>
                  <a:lnTo>
                    <a:pt x="1760194" y="227190"/>
                  </a:lnTo>
                  <a:close/>
                </a:path>
                <a:path w="3510915" h="1738629">
                  <a:moveTo>
                    <a:pt x="1760270" y="316090"/>
                  </a:moveTo>
                  <a:lnTo>
                    <a:pt x="1760220" y="265290"/>
                  </a:lnTo>
                  <a:lnTo>
                    <a:pt x="1747520" y="265303"/>
                  </a:lnTo>
                  <a:lnTo>
                    <a:pt x="1747570" y="316103"/>
                  </a:lnTo>
                  <a:lnTo>
                    <a:pt x="1760270" y="316090"/>
                  </a:lnTo>
                  <a:close/>
                </a:path>
                <a:path w="3510915" h="1738629">
                  <a:moveTo>
                    <a:pt x="1760347" y="404990"/>
                  </a:moveTo>
                  <a:lnTo>
                    <a:pt x="1760308" y="354190"/>
                  </a:lnTo>
                  <a:lnTo>
                    <a:pt x="1747608" y="354203"/>
                  </a:lnTo>
                  <a:lnTo>
                    <a:pt x="1747647" y="405003"/>
                  </a:lnTo>
                  <a:lnTo>
                    <a:pt x="1760347" y="404990"/>
                  </a:lnTo>
                  <a:close/>
                </a:path>
                <a:path w="3510915" h="1738629">
                  <a:moveTo>
                    <a:pt x="1760435" y="493890"/>
                  </a:moveTo>
                  <a:lnTo>
                    <a:pt x="1760385" y="443090"/>
                  </a:lnTo>
                  <a:lnTo>
                    <a:pt x="1747685" y="443103"/>
                  </a:lnTo>
                  <a:lnTo>
                    <a:pt x="1747735" y="493903"/>
                  </a:lnTo>
                  <a:lnTo>
                    <a:pt x="1760435" y="493890"/>
                  </a:lnTo>
                  <a:close/>
                </a:path>
                <a:path w="3510915" h="1738629">
                  <a:moveTo>
                    <a:pt x="1760512" y="582790"/>
                  </a:moveTo>
                  <a:lnTo>
                    <a:pt x="1760474" y="531990"/>
                  </a:lnTo>
                  <a:lnTo>
                    <a:pt x="1747774" y="532003"/>
                  </a:lnTo>
                  <a:lnTo>
                    <a:pt x="1747812" y="582803"/>
                  </a:lnTo>
                  <a:lnTo>
                    <a:pt x="1760512" y="582790"/>
                  </a:lnTo>
                  <a:close/>
                </a:path>
                <a:path w="3510915" h="1738629">
                  <a:moveTo>
                    <a:pt x="1760601" y="671690"/>
                  </a:moveTo>
                  <a:lnTo>
                    <a:pt x="1760550" y="620890"/>
                  </a:lnTo>
                  <a:lnTo>
                    <a:pt x="1747850" y="620903"/>
                  </a:lnTo>
                  <a:lnTo>
                    <a:pt x="1747901" y="671703"/>
                  </a:lnTo>
                  <a:lnTo>
                    <a:pt x="1760601" y="671690"/>
                  </a:lnTo>
                  <a:close/>
                </a:path>
                <a:path w="3510915" h="1738629">
                  <a:moveTo>
                    <a:pt x="1760677" y="760590"/>
                  </a:moveTo>
                  <a:lnTo>
                    <a:pt x="1760626" y="709790"/>
                  </a:lnTo>
                  <a:lnTo>
                    <a:pt x="1747926" y="709803"/>
                  </a:lnTo>
                  <a:lnTo>
                    <a:pt x="1747977" y="760603"/>
                  </a:lnTo>
                  <a:lnTo>
                    <a:pt x="1760677" y="760590"/>
                  </a:lnTo>
                  <a:close/>
                </a:path>
                <a:path w="3510915" h="1738629">
                  <a:moveTo>
                    <a:pt x="1760753" y="849490"/>
                  </a:moveTo>
                  <a:lnTo>
                    <a:pt x="1760715" y="798690"/>
                  </a:lnTo>
                  <a:lnTo>
                    <a:pt x="1748015" y="798703"/>
                  </a:lnTo>
                  <a:lnTo>
                    <a:pt x="1748053" y="849503"/>
                  </a:lnTo>
                  <a:lnTo>
                    <a:pt x="1760753" y="849490"/>
                  </a:lnTo>
                  <a:close/>
                </a:path>
                <a:path w="3510915" h="1738629">
                  <a:moveTo>
                    <a:pt x="1760842" y="938390"/>
                  </a:moveTo>
                  <a:lnTo>
                    <a:pt x="1760791" y="887590"/>
                  </a:lnTo>
                  <a:lnTo>
                    <a:pt x="1748091" y="887603"/>
                  </a:lnTo>
                  <a:lnTo>
                    <a:pt x="1748142" y="938403"/>
                  </a:lnTo>
                  <a:lnTo>
                    <a:pt x="1760842" y="938390"/>
                  </a:lnTo>
                  <a:close/>
                </a:path>
                <a:path w="3510915" h="1738629">
                  <a:moveTo>
                    <a:pt x="1760918" y="1027290"/>
                  </a:moveTo>
                  <a:lnTo>
                    <a:pt x="1760867" y="976490"/>
                  </a:lnTo>
                  <a:lnTo>
                    <a:pt x="1748167" y="976503"/>
                  </a:lnTo>
                  <a:lnTo>
                    <a:pt x="1748218" y="1027303"/>
                  </a:lnTo>
                  <a:lnTo>
                    <a:pt x="1760918" y="1027290"/>
                  </a:lnTo>
                  <a:close/>
                </a:path>
                <a:path w="3510915" h="1738629">
                  <a:moveTo>
                    <a:pt x="1761007" y="1116190"/>
                  </a:moveTo>
                  <a:lnTo>
                    <a:pt x="1760956" y="1065390"/>
                  </a:lnTo>
                  <a:lnTo>
                    <a:pt x="1748256" y="1065403"/>
                  </a:lnTo>
                  <a:lnTo>
                    <a:pt x="1748307" y="1116203"/>
                  </a:lnTo>
                  <a:lnTo>
                    <a:pt x="1761007" y="1116190"/>
                  </a:lnTo>
                  <a:close/>
                </a:path>
                <a:path w="3510915" h="1738629">
                  <a:moveTo>
                    <a:pt x="1761083" y="1205090"/>
                  </a:moveTo>
                  <a:lnTo>
                    <a:pt x="1761032" y="1154290"/>
                  </a:lnTo>
                  <a:lnTo>
                    <a:pt x="1748332" y="1154303"/>
                  </a:lnTo>
                  <a:lnTo>
                    <a:pt x="1748383" y="1205103"/>
                  </a:lnTo>
                  <a:lnTo>
                    <a:pt x="1761083" y="1205090"/>
                  </a:lnTo>
                  <a:close/>
                </a:path>
                <a:path w="3510915" h="1738629">
                  <a:moveTo>
                    <a:pt x="1761159" y="1293990"/>
                  </a:moveTo>
                  <a:lnTo>
                    <a:pt x="1761121" y="1243190"/>
                  </a:lnTo>
                  <a:lnTo>
                    <a:pt x="1748421" y="1243203"/>
                  </a:lnTo>
                  <a:lnTo>
                    <a:pt x="1748459" y="1294003"/>
                  </a:lnTo>
                  <a:lnTo>
                    <a:pt x="1761159" y="1293990"/>
                  </a:lnTo>
                  <a:close/>
                </a:path>
                <a:path w="3510915" h="1738629">
                  <a:moveTo>
                    <a:pt x="1761248" y="1382890"/>
                  </a:moveTo>
                  <a:lnTo>
                    <a:pt x="1761197" y="1332090"/>
                  </a:lnTo>
                  <a:lnTo>
                    <a:pt x="1748497" y="1332103"/>
                  </a:lnTo>
                  <a:lnTo>
                    <a:pt x="1748548" y="1382903"/>
                  </a:lnTo>
                  <a:lnTo>
                    <a:pt x="1761248" y="1382890"/>
                  </a:lnTo>
                  <a:close/>
                </a:path>
                <a:path w="3510915" h="1738629">
                  <a:moveTo>
                    <a:pt x="1761324" y="1471790"/>
                  </a:moveTo>
                  <a:lnTo>
                    <a:pt x="1761274" y="1420990"/>
                  </a:lnTo>
                  <a:lnTo>
                    <a:pt x="1748574" y="1421003"/>
                  </a:lnTo>
                  <a:lnTo>
                    <a:pt x="1748624" y="1471803"/>
                  </a:lnTo>
                  <a:lnTo>
                    <a:pt x="1761324" y="1471790"/>
                  </a:lnTo>
                  <a:close/>
                </a:path>
                <a:path w="3510915" h="1738629">
                  <a:moveTo>
                    <a:pt x="1761401" y="1560690"/>
                  </a:moveTo>
                  <a:lnTo>
                    <a:pt x="1761363" y="1509890"/>
                  </a:lnTo>
                  <a:lnTo>
                    <a:pt x="1748663" y="1509903"/>
                  </a:lnTo>
                  <a:lnTo>
                    <a:pt x="1748701" y="1560703"/>
                  </a:lnTo>
                  <a:lnTo>
                    <a:pt x="1761401" y="1560690"/>
                  </a:lnTo>
                  <a:close/>
                </a:path>
                <a:path w="3510915" h="1738629">
                  <a:moveTo>
                    <a:pt x="1761566" y="1738490"/>
                  </a:moveTo>
                  <a:lnTo>
                    <a:pt x="1761528" y="1687690"/>
                  </a:lnTo>
                  <a:lnTo>
                    <a:pt x="1748828" y="1687703"/>
                  </a:lnTo>
                  <a:lnTo>
                    <a:pt x="1748866" y="1738503"/>
                  </a:lnTo>
                  <a:lnTo>
                    <a:pt x="1761566" y="1738490"/>
                  </a:lnTo>
                  <a:close/>
                </a:path>
                <a:path w="3510915" h="1738629">
                  <a:moveTo>
                    <a:pt x="1791804" y="76161"/>
                  </a:moveTo>
                  <a:lnTo>
                    <a:pt x="1753628" y="0"/>
                  </a:lnTo>
                  <a:lnTo>
                    <a:pt x="1715604" y="76238"/>
                  </a:lnTo>
                  <a:lnTo>
                    <a:pt x="1791804" y="76161"/>
                  </a:lnTo>
                  <a:close/>
                </a:path>
                <a:path w="3510915" h="1738629">
                  <a:moveTo>
                    <a:pt x="1795589" y="1610741"/>
                  </a:moveTo>
                  <a:lnTo>
                    <a:pt x="1786597" y="1601749"/>
                  </a:lnTo>
                  <a:lnTo>
                    <a:pt x="1761464" y="1626895"/>
                  </a:lnTo>
                  <a:lnTo>
                    <a:pt x="1761439" y="1598790"/>
                  </a:lnTo>
                  <a:lnTo>
                    <a:pt x="1748739" y="1598803"/>
                  </a:lnTo>
                  <a:lnTo>
                    <a:pt x="1748790" y="1649603"/>
                  </a:lnTo>
                  <a:lnTo>
                    <a:pt x="1761490" y="1649590"/>
                  </a:lnTo>
                  <a:lnTo>
                    <a:pt x="1761477" y="1644840"/>
                  </a:lnTo>
                  <a:lnTo>
                    <a:pt x="1795589" y="1610741"/>
                  </a:lnTo>
                  <a:close/>
                </a:path>
                <a:path w="3510915" h="1738629">
                  <a:moveTo>
                    <a:pt x="1806016" y="1573923"/>
                  </a:moveTo>
                  <a:lnTo>
                    <a:pt x="1755216" y="1573923"/>
                  </a:lnTo>
                  <a:lnTo>
                    <a:pt x="1704416" y="1573923"/>
                  </a:lnTo>
                  <a:lnTo>
                    <a:pt x="1704416" y="1586623"/>
                  </a:lnTo>
                  <a:lnTo>
                    <a:pt x="1755216" y="1586623"/>
                  </a:lnTo>
                  <a:lnTo>
                    <a:pt x="1806016" y="1586623"/>
                  </a:lnTo>
                  <a:lnTo>
                    <a:pt x="1806016" y="1573923"/>
                  </a:lnTo>
                  <a:close/>
                </a:path>
                <a:path w="3510915" h="1738629">
                  <a:moveTo>
                    <a:pt x="1809788" y="1687703"/>
                  </a:moveTo>
                  <a:lnTo>
                    <a:pt x="1773859" y="1651787"/>
                  </a:lnTo>
                  <a:lnTo>
                    <a:pt x="1764880" y="1660766"/>
                  </a:lnTo>
                  <a:lnTo>
                    <a:pt x="1800809" y="1696681"/>
                  </a:lnTo>
                  <a:lnTo>
                    <a:pt x="1809788" y="1687703"/>
                  </a:lnTo>
                  <a:close/>
                </a:path>
                <a:path w="3510915" h="1738629">
                  <a:moveTo>
                    <a:pt x="1858441" y="1547876"/>
                  </a:moveTo>
                  <a:lnTo>
                    <a:pt x="1849462" y="1538897"/>
                  </a:lnTo>
                  <a:lnTo>
                    <a:pt x="1813547" y="1574812"/>
                  </a:lnTo>
                  <a:lnTo>
                    <a:pt x="1822526" y="1583791"/>
                  </a:lnTo>
                  <a:lnTo>
                    <a:pt x="1858441" y="1547876"/>
                  </a:lnTo>
                  <a:close/>
                </a:path>
                <a:path w="3510915" h="1738629">
                  <a:moveTo>
                    <a:pt x="1894916" y="1573923"/>
                  </a:moveTo>
                  <a:lnTo>
                    <a:pt x="1844116" y="1573923"/>
                  </a:lnTo>
                  <a:lnTo>
                    <a:pt x="1844116" y="1586623"/>
                  </a:lnTo>
                  <a:lnTo>
                    <a:pt x="1894916" y="1586623"/>
                  </a:lnTo>
                  <a:lnTo>
                    <a:pt x="1894916" y="1573923"/>
                  </a:lnTo>
                  <a:close/>
                </a:path>
                <a:path w="3510915" h="1738629">
                  <a:moveTo>
                    <a:pt x="1921306" y="1485011"/>
                  </a:moveTo>
                  <a:lnTo>
                    <a:pt x="1912327" y="1476032"/>
                  </a:lnTo>
                  <a:lnTo>
                    <a:pt x="1876399" y="1511947"/>
                  </a:lnTo>
                  <a:lnTo>
                    <a:pt x="1885391" y="1520939"/>
                  </a:lnTo>
                  <a:lnTo>
                    <a:pt x="1921306" y="1485011"/>
                  </a:lnTo>
                  <a:close/>
                </a:path>
                <a:path w="3510915" h="1738629">
                  <a:moveTo>
                    <a:pt x="1983816" y="1573923"/>
                  </a:moveTo>
                  <a:lnTo>
                    <a:pt x="1933016" y="1573923"/>
                  </a:lnTo>
                  <a:lnTo>
                    <a:pt x="1933016" y="1586623"/>
                  </a:lnTo>
                  <a:lnTo>
                    <a:pt x="1983816" y="1586623"/>
                  </a:lnTo>
                  <a:lnTo>
                    <a:pt x="1983816" y="1573923"/>
                  </a:lnTo>
                  <a:close/>
                </a:path>
                <a:path w="3510915" h="1738629">
                  <a:moveTo>
                    <a:pt x="1984171" y="1422146"/>
                  </a:moveTo>
                  <a:lnTo>
                    <a:pt x="1975192" y="1413167"/>
                  </a:lnTo>
                  <a:lnTo>
                    <a:pt x="1939264" y="1449095"/>
                  </a:lnTo>
                  <a:lnTo>
                    <a:pt x="1948243" y="1458074"/>
                  </a:lnTo>
                  <a:lnTo>
                    <a:pt x="1984171" y="1422146"/>
                  </a:lnTo>
                  <a:close/>
                </a:path>
                <a:path w="3510915" h="1738629">
                  <a:moveTo>
                    <a:pt x="2047024" y="1359293"/>
                  </a:moveTo>
                  <a:lnTo>
                    <a:pt x="2038045" y="1350314"/>
                  </a:lnTo>
                  <a:lnTo>
                    <a:pt x="2002129" y="1386230"/>
                  </a:lnTo>
                  <a:lnTo>
                    <a:pt x="2011108" y="1395209"/>
                  </a:lnTo>
                  <a:lnTo>
                    <a:pt x="2047024" y="1359293"/>
                  </a:lnTo>
                  <a:close/>
                </a:path>
                <a:path w="3510915" h="1738629">
                  <a:moveTo>
                    <a:pt x="2072716" y="1573923"/>
                  </a:moveTo>
                  <a:lnTo>
                    <a:pt x="2021916" y="1573923"/>
                  </a:lnTo>
                  <a:lnTo>
                    <a:pt x="2021916" y="1586623"/>
                  </a:lnTo>
                  <a:lnTo>
                    <a:pt x="2072716" y="1586623"/>
                  </a:lnTo>
                  <a:lnTo>
                    <a:pt x="2072716" y="1573923"/>
                  </a:lnTo>
                  <a:close/>
                </a:path>
                <a:path w="3510915" h="1738629">
                  <a:moveTo>
                    <a:pt x="2109889" y="1296428"/>
                  </a:moveTo>
                  <a:lnTo>
                    <a:pt x="2100910" y="1287449"/>
                  </a:lnTo>
                  <a:lnTo>
                    <a:pt x="2064994" y="1323365"/>
                  </a:lnTo>
                  <a:lnTo>
                    <a:pt x="2073973" y="1332344"/>
                  </a:lnTo>
                  <a:lnTo>
                    <a:pt x="2109889" y="1296428"/>
                  </a:lnTo>
                  <a:close/>
                </a:path>
                <a:path w="3510915" h="1738629">
                  <a:moveTo>
                    <a:pt x="2161616" y="1573923"/>
                  </a:moveTo>
                  <a:lnTo>
                    <a:pt x="2110816" y="1573923"/>
                  </a:lnTo>
                  <a:lnTo>
                    <a:pt x="2110816" y="1586623"/>
                  </a:lnTo>
                  <a:lnTo>
                    <a:pt x="2161616" y="1586623"/>
                  </a:lnTo>
                  <a:lnTo>
                    <a:pt x="2161616" y="1573923"/>
                  </a:lnTo>
                  <a:close/>
                </a:path>
                <a:path w="3510915" h="1738629">
                  <a:moveTo>
                    <a:pt x="2172754" y="1233563"/>
                  </a:moveTo>
                  <a:lnTo>
                    <a:pt x="2163775" y="1224584"/>
                  </a:lnTo>
                  <a:lnTo>
                    <a:pt x="2127847" y="1260500"/>
                  </a:lnTo>
                  <a:lnTo>
                    <a:pt x="2136838" y="1269492"/>
                  </a:lnTo>
                  <a:lnTo>
                    <a:pt x="2172754" y="1233563"/>
                  </a:lnTo>
                  <a:close/>
                </a:path>
                <a:path w="3510915" h="1738629">
                  <a:moveTo>
                    <a:pt x="2235619" y="1170698"/>
                  </a:moveTo>
                  <a:lnTo>
                    <a:pt x="2226640" y="1161719"/>
                  </a:lnTo>
                  <a:lnTo>
                    <a:pt x="2190712" y="1197648"/>
                  </a:lnTo>
                  <a:lnTo>
                    <a:pt x="2199690" y="1206627"/>
                  </a:lnTo>
                  <a:lnTo>
                    <a:pt x="2235619" y="1170698"/>
                  </a:lnTo>
                  <a:close/>
                </a:path>
                <a:path w="3510915" h="1738629">
                  <a:moveTo>
                    <a:pt x="2250516" y="1573923"/>
                  </a:moveTo>
                  <a:lnTo>
                    <a:pt x="2199716" y="1573923"/>
                  </a:lnTo>
                  <a:lnTo>
                    <a:pt x="2199716" y="1586623"/>
                  </a:lnTo>
                  <a:lnTo>
                    <a:pt x="2250516" y="1586623"/>
                  </a:lnTo>
                  <a:lnTo>
                    <a:pt x="2250516" y="1573923"/>
                  </a:lnTo>
                  <a:close/>
                </a:path>
                <a:path w="3510915" h="1738629">
                  <a:moveTo>
                    <a:pt x="2298471" y="1107846"/>
                  </a:moveTo>
                  <a:lnTo>
                    <a:pt x="2289492" y="1098867"/>
                  </a:lnTo>
                  <a:lnTo>
                    <a:pt x="2253577" y="1134783"/>
                  </a:lnTo>
                  <a:lnTo>
                    <a:pt x="2262555" y="1143774"/>
                  </a:lnTo>
                  <a:lnTo>
                    <a:pt x="2298471" y="1107846"/>
                  </a:lnTo>
                  <a:close/>
                </a:path>
                <a:path w="3510915" h="1738629">
                  <a:moveTo>
                    <a:pt x="2339416" y="1573923"/>
                  </a:moveTo>
                  <a:lnTo>
                    <a:pt x="2288616" y="1573923"/>
                  </a:lnTo>
                  <a:lnTo>
                    <a:pt x="2288616" y="1586623"/>
                  </a:lnTo>
                  <a:lnTo>
                    <a:pt x="2339416" y="1586623"/>
                  </a:lnTo>
                  <a:lnTo>
                    <a:pt x="2339416" y="1573923"/>
                  </a:lnTo>
                  <a:close/>
                </a:path>
                <a:path w="3510915" h="1738629">
                  <a:moveTo>
                    <a:pt x="2361336" y="1044981"/>
                  </a:moveTo>
                  <a:lnTo>
                    <a:pt x="2352357" y="1036002"/>
                  </a:lnTo>
                  <a:lnTo>
                    <a:pt x="2316442" y="1071918"/>
                  </a:lnTo>
                  <a:lnTo>
                    <a:pt x="2325420" y="1080897"/>
                  </a:lnTo>
                  <a:lnTo>
                    <a:pt x="2361336" y="1044981"/>
                  </a:lnTo>
                  <a:close/>
                </a:path>
                <a:path w="3510915" h="1738629">
                  <a:moveTo>
                    <a:pt x="2424201" y="982116"/>
                  </a:moveTo>
                  <a:lnTo>
                    <a:pt x="2415222" y="973137"/>
                  </a:lnTo>
                  <a:lnTo>
                    <a:pt x="2379294" y="1009053"/>
                  </a:lnTo>
                  <a:lnTo>
                    <a:pt x="2388285" y="1018044"/>
                  </a:lnTo>
                  <a:lnTo>
                    <a:pt x="2424201" y="982116"/>
                  </a:lnTo>
                  <a:close/>
                </a:path>
                <a:path w="3510915" h="1738629">
                  <a:moveTo>
                    <a:pt x="2428316" y="1573923"/>
                  </a:moveTo>
                  <a:lnTo>
                    <a:pt x="2377516" y="1573923"/>
                  </a:lnTo>
                  <a:lnTo>
                    <a:pt x="2377516" y="1586623"/>
                  </a:lnTo>
                  <a:lnTo>
                    <a:pt x="2428316" y="1586623"/>
                  </a:lnTo>
                  <a:lnTo>
                    <a:pt x="2428316" y="1573923"/>
                  </a:lnTo>
                  <a:close/>
                </a:path>
                <a:path w="3510915" h="1738629">
                  <a:moveTo>
                    <a:pt x="2487066" y="919251"/>
                  </a:moveTo>
                  <a:lnTo>
                    <a:pt x="2478087" y="910272"/>
                  </a:lnTo>
                  <a:lnTo>
                    <a:pt x="2442159" y="946200"/>
                  </a:lnTo>
                  <a:lnTo>
                    <a:pt x="2451138" y="955179"/>
                  </a:lnTo>
                  <a:lnTo>
                    <a:pt x="2487066" y="919251"/>
                  </a:lnTo>
                  <a:close/>
                </a:path>
                <a:path w="3510915" h="1738629">
                  <a:moveTo>
                    <a:pt x="2517216" y="1573923"/>
                  </a:moveTo>
                  <a:lnTo>
                    <a:pt x="2466416" y="1573923"/>
                  </a:lnTo>
                  <a:lnTo>
                    <a:pt x="2466416" y="1586623"/>
                  </a:lnTo>
                  <a:lnTo>
                    <a:pt x="2517216" y="1586623"/>
                  </a:lnTo>
                  <a:lnTo>
                    <a:pt x="2517216" y="1573923"/>
                  </a:lnTo>
                  <a:close/>
                </a:path>
                <a:path w="3510915" h="1738629">
                  <a:moveTo>
                    <a:pt x="2549918" y="856399"/>
                  </a:moveTo>
                  <a:lnTo>
                    <a:pt x="2540939" y="847420"/>
                  </a:lnTo>
                  <a:lnTo>
                    <a:pt x="2505024" y="883335"/>
                  </a:lnTo>
                  <a:lnTo>
                    <a:pt x="2514003" y="892314"/>
                  </a:lnTo>
                  <a:lnTo>
                    <a:pt x="2549918" y="856399"/>
                  </a:lnTo>
                  <a:close/>
                </a:path>
                <a:path w="3510915" h="1738629">
                  <a:moveTo>
                    <a:pt x="2606116" y="1573923"/>
                  </a:moveTo>
                  <a:lnTo>
                    <a:pt x="2555316" y="1573923"/>
                  </a:lnTo>
                  <a:lnTo>
                    <a:pt x="2555316" y="1586623"/>
                  </a:lnTo>
                  <a:lnTo>
                    <a:pt x="2606116" y="1586623"/>
                  </a:lnTo>
                  <a:lnTo>
                    <a:pt x="2606116" y="1573923"/>
                  </a:lnTo>
                  <a:close/>
                </a:path>
                <a:path w="3510915" h="1738629">
                  <a:moveTo>
                    <a:pt x="2612783" y="793534"/>
                  </a:moveTo>
                  <a:lnTo>
                    <a:pt x="2603804" y="784555"/>
                  </a:lnTo>
                  <a:lnTo>
                    <a:pt x="2567889" y="820470"/>
                  </a:lnTo>
                  <a:lnTo>
                    <a:pt x="2576868" y="829449"/>
                  </a:lnTo>
                  <a:lnTo>
                    <a:pt x="2612783" y="793534"/>
                  </a:lnTo>
                  <a:close/>
                </a:path>
                <a:path w="3510915" h="1738629">
                  <a:moveTo>
                    <a:pt x="2675648" y="730669"/>
                  </a:moveTo>
                  <a:lnTo>
                    <a:pt x="2666669" y="721690"/>
                  </a:lnTo>
                  <a:lnTo>
                    <a:pt x="2630741" y="757605"/>
                  </a:lnTo>
                  <a:lnTo>
                    <a:pt x="2639733" y="766597"/>
                  </a:lnTo>
                  <a:lnTo>
                    <a:pt x="2675648" y="730669"/>
                  </a:lnTo>
                  <a:close/>
                </a:path>
                <a:path w="3510915" h="1738629">
                  <a:moveTo>
                    <a:pt x="2695016" y="1573923"/>
                  </a:moveTo>
                  <a:lnTo>
                    <a:pt x="2644216" y="1573923"/>
                  </a:lnTo>
                  <a:lnTo>
                    <a:pt x="2644216" y="1586623"/>
                  </a:lnTo>
                  <a:lnTo>
                    <a:pt x="2695016" y="1586623"/>
                  </a:lnTo>
                  <a:lnTo>
                    <a:pt x="2695016" y="1573923"/>
                  </a:lnTo>
                  <a:close/>
                </a:path>
                <a:path w="3510915" h="1738629">
                  <a:moveTo>
                    <a:pt x="2738513" y="667804"/>
                  </a:moveTo>
                  <a:lnTo>
                    <a:pt x="2729534" y="658825"/>
                  </a:lnTo>
                  <a:lnTo>
                    <a:pt x="2693606" y="694753"/>
                  </a:lnTo>
                  <a:lnTo>
                    <a:pt x="2702585" y="703732"/>
                  </a:lnTo>
                  <a:lnTo>
                    <a:pt x="2738513" y="667804"/>
                  </a:lnTo>
                  <a:close/>
                </a:path>
                <a:path w="3510915" h="1738629">
                  <a:moveTo>
                    <a:pt x="2783916" y="1573923"/>
                  </a:moveTo>
                  <a:lnTo>
                    <a:pt x="2733116" y="1573923"/>
                  </a:lnTo>
                  <a:lnTo>
                    <a:pt x="2733116" y="1586623"/>
                  </a:lnTo>
                  <a:lnTo>
                    <a:pt x="2783916" y="1586623"/>
                  </a:lnTo>
                  <a:lnTo>
                    <a:pt x="2783916" y="1573923"/>
                  </a:lnTo>
                  <a:close/>
                </a:path>
                <a:path w="3510915" h="1738629">
                  <a:moveTo>
                    <a:pt x="2801366" y="604951"/>
                  </a:moveTo>
                  <a:lnTo>
                    <a:pt x="2792387" y="595972"/>
                  </a:lnTo>
                  <a:lnTo>
                    <a:pt x="2756471" y="631888"/>
                  </a:lnTo>
                  <a:lnTo>
                    <a:pt x="2765450" y="640867"/>
                  </a:lnTo>
                  <a:lnTo>
                    <a:pt x="2801366" y="604951"/>
                  </a:lnTo>
                  <a:close/>
                </a:path>
                <a:path w="3510915" h="1738629">
                  <a:moveTo>
                    <a:pt x="2864231" y="542086"/>
                  </a:moveTo>
                  <a:lnTo>
                    <a:pt x="2855252" y="533107"/>
                  </a:lnTo>
                  <a:lnTo>
                    <a:pt x="2819336" y="569023"/>
                  </a:lnTo>
                  <a:lnTo>
                    <a:pt x="2828315" y="578002"/>
                  </a:lnTo>
                  <a:lnTo>
                    <a:pt x="2864231" y="542086"/>
                  </a:lnTo>
                  <a:close/>
                </a:path>
                <a:path w="3510915" h="1738629">
                  <a:moveTo>
                    <a:pt x="2872816" y="1573923"/>
                  </a:moveTo>
                  <a:lnTo>
                    <a:pt x="2822016" y="1573923"/>
                  </a:lnTo>
                  <a:lnTo>
                    <a:pt x="2822016" y="1586623"/>
                  </a:lnTo>
                  <a:lnTo>
                    <a:pt x="2872816" y="1586623"/>
                  </a:lnTo>
                  <a:lnTo>
                    <a:pt x="2872816" y="1573923"/>
                  </a:lnTo>
                  <a:close/>
                </a:path>
                <a:path w="3510915" h="1738629">
                  <a:moveTo>
                    <a:pt x="2927096" y="479221"/>
                  </a:moveTo>
                  <a:lnTo>
                    <a:pt x="2918117" y="470242"/>
                  </a:lnTo>
                  <a:lnTo>
                    <a:pt x="2882188" y="506158"/>
                  </a:lnTo>
                  <a:lnTo>
                    <a:pt x="2891180" y="515150"/>
                  </a:lnTo>
                  <a:lnTo>
                    <a:pt x="2927096" y="479221"/>
                  </a:lnTo>
                  <a:close/>
                </a:path>
                <a:path w="3510915" h="1738629">
                  <a:moveTo>
                    <a:pt x="2961716" y="1573923"/>
                  </a:moveTo>
                  <a:lnTo>
                    <a:pt x="2910916" y="1573923"/>
                  </a:lnTo>
                  <a:lnTo>
                    <a:pt x="2910916" y="1586623"/>
                  </a:lnTo>
                  <a:lnTo>
                    <a:pt x="2961716" y="1586623"/>
                  </a:lnTo>
                  <a:lnTo>
                    <a:pt x="2961716" y="1573923"/>
                  </a:lnTo>
                  <a:close/>
                </a:path>
                <a:path w="3510915" h="1738629">
                  <a:moveTo>
                    <a:pt x="2996298" y="401040"/>
                  </a:moveTo>
                  <a:lnTo>
                    <a:pt x="2915475" y="427977"/>
                  </a:lnTo>
                  <a:lnTo>
                    <a:pt x="2969361" y="481863"/>
                  </a:lnTo>
                  <a:lnTo>
                    <a:pt x="2979216" y="452285"/>
                  </a:lnTo>
                  <a:lnTo>
                    <a:pt x="2984322" y="436956"/>
                  </a:lnTo>
                  <a:lnTo>
                    <a:pt x="2996298" y="401040"/>
                  </a:lnTo>
                  <a:close/>
                </a:path>
                <a:path w="3510915" h="1738629">
                  <a:moveTo>
                    <a:pt x="3050616" y="1573923"/>
                  </a:moveTo>
                  <a:lnTo>
                    <a:pt x="2999816" y="1573923"/>
                  </a:lnTo>
                  <a:lnTo>
                    <a:pt x="2999816" y="1586623"/>
                  </a:lnTo>
                  <a:lnTo>
                    <a:pt x="3050616" y="1586623"/>
                  </a:lnTo>
                  <a:lnTo>
                    <a:pt x="3050616" y="1573923"/>
                  </a:lnTo>
                  <a:close/>
                </a:path>
                <a:path w="3510915" h="1738629">
                  <a:moveTo>
                    <a:pt x="3139516" y="1573923"/>
                  </a:moveTo>
                  <a:lnTo>
                    <a:pt x="3088716" y="1573923"/>
                  </a:lnTo>
                  <a:lnTo>
                    <a:pt x="3088716" y="1586623"/>
                  </a:lnTo>
                  <a:lnTo>
                    <a:pt x="3139516" y="1586623"/>
                  </a:lnTo>
                  <a:lnTo>
                    <a:pt x="3139516" y="1573923"/>
                  </a:lnTo>
                  <a:close/>
                </a:path>
                <a:path w="3510915" h="1738629">
                  <a:moveTo>
                    <a:pt x="3228416" y="1573923"/>
                  </a:moveTo>
                  <a:lnTo>
                    <a:pt x="3177616" y="1573923"/>
                  </a:lnTo>
                  <a:lnTo>
                    <a:pt x="3177616" y="1586623"/>
                  </a:lnTo>
                  <a:lnTo>
                    <a:pt x="3228416" y="1586623"/>
                  </a:lnTo>
                  <a:lnTo>
                    <a:pt x="3228416" y="1573923"/>
                  </a:lnTo>
                  <a:close/>
                </a:path>
                <a:path w="3510915" h="1738629">
                  <a:moveTo>
                    <a:pt x="3317316" y="1573923"/>
                  </a:moveTo>
                  <a:lnTo>
                    <a:pt x="3266516" y="1573923"/>
                  </a:lnTo>
                  <a:lnTo>
                    <a:pt x="3266516" y="1586623"/>
                  </a:lnTo>
                  <a:lnTo>
                    <a:pt x="3317316" y="1586623"/>
                  </a:lnTo>
                  <a:lnTo>
                    <a:pt x="3317316" y="1573923"/>
                  </a:lnTo>
                  <a:close/>
                </a:path>
                <a:path w="3510915" h="1738629">
                  <a:moveTo>
                    <a:pt x="3406216" y="1573923"/>
                  </a:moveTo>
                  <a:lnTo>
                    <a:pt x="3355416" y="1573923"/>
                  </a:lnTo>
                  <a:lnTo>
                    <a:pt x="3355416" y="1586623"/>
                  </a:lnTo>
                  <a:lnTo>
                    <a:pt x="3406216" y="1586623"/>
                  </a:lnTo>
                  <a:lnTo>
                    <a:pt x="3406216" y="1573923"/>
                  </a:lnTo>
                  <a:close/>
                </a:path>
                <a:path w="3510915" h="1738629">
                  <a:moveTo>
                    <a:pt x="3510445" y="1580273"/>
                  </a:moveTo>
                  <a:lnTo>
                    <a:pt x="3497745" y="1573923"/>
                  </a:lnTo>
                  <a:lnTo>
                    <a:pt x="3434245" y="1542173"/>
                  </a:lnTo>
                  <a:lnTo>
                    <a:pt x="3434245" y="1618373"/>
                  </a:lnTo>
                  <a:lnTo>
                    <a:pt x="3497745" y="1586623"/>
                  </a:lnTo>
                  <a:lnTo>
                    <a:pt x="3510445" y="1580273"/>
                  </a:lnTo>
                  <a:close/>
                </a:path>
              </a:pathLst>
            </a:custGeom>
            <a:solidFill>
              <a:srgbClr val="A4A4A4"/>
            </a:solidFill>
          </p:spPr>
          <p:txBody>
            <a:bodyPr wrap="square" lIns="0" tIns="0" rIns="0" bIns="0" rtlCol="0"/>
            <a:lstStyle/>
            <a:p>
              <a:endParaRPr/>
            </a:p>
          </p:txBody>
        </p:sp>
        <p:pic>
          <p:nvPicPr>
            <p:cNvPr id="24" name="object 5"/>
            <p:cNvPicPr/>
            <p:nvPr>
              <p:custDataLst>
                <p:tags r:id="rId20"/>
              </p:custDataLst>
            </p:nvPr>
          </p:nvPicPr>
          <p:blipFill>
            <a:blip r:embed="rId25" cstate="print"/>
            <a:stretch>
              <a:fillRect/>
            </a:stretch>
          </p:blipFill>
          <p:spPr>
            <a:xfrm>
              <a:off x="1256487" y="3123476"/>
              <a:ext cx="1687093" cy="1731581"/>
            </a:xfrm>
            <a:prstGeom prst="rect">
              <a:avLst/>
            </a:prstGeom>
          </p:spPr>
        </p:pic>
      </p:grpSp>
      <p:sp>
        <p:nvSpPr>
          <p:cNvPr id="25" name="object 6"/>
          <p:cNvSpPr txBox="1"/>
          <p:nvPr/>
        </p:nvSpPr>
        <p:spPr>
          <a:xfrm>
            <a:off x="1871345" y="4818380"/>
            <a:ext cx="1384300" cy="783590"/>
          </a:xfrm>
          <a:prstGeom prst="rect">
            <a:avLst/>
          </a:prstGeom>
        </p:spPr>
        <p:txBody>
          <a:bodyPr vert="horz" wrap="square" lIns="0" tIns="12700" rIns="0" bIns="0" rtlCol="0">
            <a:noAutofit/>
          </a:bodyPr>
          <a:lstStyle/>
          <a:p>
            <a:pPr marL="12700" marR="5080" algn="ctr">
              <a:lnSpc>
                <a:spcPct val="102000"/>
              </a:lnSpc>
              <a:spcBef>
                <a:spcPts val="100"/>
              </a:spcBef>
            </a:pPr>
            <a:r>
              <a:rPr sz="1600" b="1" dirty="0">
                <a:solidFill>
                  <a:srgbClr val="FFFFFF"/>
                </a:solidFill>
                <a:latin typeface="微软雅黑" panose="020B0503020204020204" charset="-122"/>
                <a:cs typeface="微软雅黑" panose="020B0503020204020204" charset="-122"/>
              </a:rPr>
              <a:t>安全评</a:t>
            </a:r>
            <a:r>
              <a:rPr sz="1600" b="1" spc="-50" dirty="0">
                <a:solidFill>
                  <a:srgbClr val="FFFFFF"/>
                </a:solidFill>
                <a:latin typeface="微软雅黑" panose="020B0503020204020204" charset="-122"/>
                <a:cs typeface="微软雅黑" panose="020B0503020204020204" charset="-122"/>
              </a:rPr>
              <a:t>估</a:t>
            </a:r>
            <a:r>
              <a:rPr sz="1600" b="1" dirty="0">
                <a:solidFill>
                  <a:srgbClr val="FFFFFF"/>
                </a:solidFill>
                <a:latin typeface="微软雅黑" panose="020B0503020204020204" charset="-122"/>
                <a:cs typeface="微软雅黑" panose="020B0503020204020204" charset="-122"/>
              </a:rPr>
              <a:t>咨询服</a:t>
            </a:r>
            <a:r>
              <a:rPr sz="1600" b="1" spc="-50" dirty="0">
                <a:solidFill>
                  <a:srgbClr val="FFFFFF"/>
                </a:solidFill>
                <a:latin typeface="微软雅黑" panose="020B0503020204020204" charset="-122"/>
                <a:cs typeface="微软雅黑" panose="020B0503020204020204" charset="-122"/>
              </a:rPr>
              <a:t>务</a:t>
            </a:r>
            <a:endParaRPr sz="1600">
              <a:latin typeface="微软雅黑" panose="020B0503020204020204" charset="-122"/>
              <a:cs typeface="微软雅黑" panose="020B0503020204020204" charset="-122"/>
            </a:endParaRPr>
          </a:p>
        </p:txBody>
      </p:sp>
      <p:grpSp>
        <p:nvGrpSpPr>
          <p:cNvPr id="26" name="object 7"/>
          <p:cNvGrpSpPr/>
          <p:nvPr>
            <p:custDataLst>
              <p:tags r:id="rId6"/>
            </p:custDataLst>
          </p:nvPr>
        </p:nvGrpSpPr>
        <p:grpSpPr>
          <a:xfrm>
            <a:off x="4211955" y="3197860"/>
            <a:ext cx="3452495" cy="3650615"/>
            <a:chOff x="3277870" y="2457081"/>
            <a:chExt cx="2534920" cy="2686685"/>
          </a:xfrm>
        </p:grpSpPr>
        <p:pic>
          <p:nvPicPr>
            <p:cNvPr id="28" name="object 8"/>
            <p:cNvPicPr/>
            <p:nvPr>
              <p:custDataLst>
                <p:tags r:id="rId16"/>
              </p:custDataLst>
            </p:nvPr>
          </p:nvPicPr>
          <p:blipFill>
            <a:blip r:embed="rId26" cstate="print"/>
            <a:stretch>
              <a:fillRect/>
            </a:stretch>
          </p:blipFill>
          <p:spPr>
            <a:xfrm>
              <a:off x="3409454" y="2730893"/>
              <a:ext cx="2316645" cy="2334615"/>
            </a:xfrm>
            <a:prstGeom prst="rect">
              <a:avLst/>
            </a:prstGeom>
          </p:spPr>
        </p:pic>
        <p:pic>
          <p:nvPicPr>
            <p:cNvPr id="30" name="object 9"/>
            <p:cNvPicPr/>
            <p:nvPr>
              <p:custDataLst>
                <p:tags r:id="rId17"/>
              </p:custDataLst>
            </p:nvPr>
          </p:nvPicPr>
          <p:blipFill>
            <a:blip r:embed="rId27" cstate="print"/>
            <a:stretch>
              <a:fillRect/>
            </a:stretch>
          </p:blipFill>
          <p:spPr>
            <a:xfrm>
              <a:off x="3277870" y="2457081"/>
              <a:ext cx="2534627" cy="2513190"/>
            </a:xfrm>
            <a:prstGeom prst="rect">
              <a:avLst/>
            </a:prstGeom>
          </p:spPr>
        </p:pic>
        <p:pic>
          <p:nvPicPr>
            <p:cNvPr id="32" name="object 10"/>
            <p:cNvPicPr/>
            <p:nvPr>
              <p:custDataLst>
                <p:tags r:id="rId18"/>
              </p:custDataLst>
            </p:nvPr>
          </p:nvPicPr>
          <p:blipFill>
            <a:blip r:embed="rId28" cstate="print"/>
            <a:stretch>
              <a:fillRect/>
            </a:stretch>
          </p:blipFill>
          <p:spPr>
            <a:xfrm>
              <a:off x="4198581" y="4582769"/>
              <a:ext cx="693178" cy="560730"/>
            </a:xfrm>
            <a:prstGeom prst="rect">
              <a:avLst/>
            </a:prstGeom>
          </p:spPr>
        </p:pic>
      </p:grpSp>
      <p:sp>
        <p:nvSpPr>
          <p:cNvPr id="33" name="object 11"/>
          <p:cNvSpPr txBox="1"/>
          <p:nvPr/>
        </p:nvSpPr>
        <p:spPr>
          <a:xfrm>
            <a:off x="4900295" y="4742180"/>
            <a:ext cx="2157095" cy="683895"/>
          </a:xfrm>
          <a:prstGeom prst="rect">
            <a:avLst/>
          </a:prstGeom>
        </p:spPr>
        <p:txBody>
          <a:bodyPr vert="horz" wrap="square" lIns="0" tIns="12065" rIns="0" bIns="0" rtlCol="0">
            <a:noAutofit/>
          </a:bodyPr>
          <a:lstStyle/>
          <a:p>
            <a:pPr marL="12700" algn="ctr">
              <a:lnSpc>
                <a:spcPct val="100000"/>
              </a:lnSpc>
              <a:spcBef>
                <a:spcPts val="95"/>
              </a:spcBef>
            </a:pPr>
            <a:r>
              <a:rPr sz="2800" b="1" spc="-30" dirty="0">
                <a:solidFill>
                  <a:srgbClr val="FFFFFF"/>
                </a:solidFill>
                <a:latin typeface="微软雅黑" panose="020B0503020204020204" charset="-122"/>
                <a:cs typeface="微软雅黑" panose="020B0503020204020204" charset="-122"/>
              </a:rPr>
              <a:t>安全服</a:t>
            </a:r>
            <a:r>
              <a:rPr sz="2800" b="1" spc="-50" dirty="0">
                <a:solidFill>
                  <a:srgbClr val="FFFFFF"/>
                </a:solidFill>
                <a:latin typeface="微软雅黑" panose="020B0503020204020204" charset="-122"/>
                <a:cs typeface="微软雅黑" panose="020B0503020204020204" charset="-122"/>
              </a:rPr>
              <a:t>务</a:t>
            </a:r>
            <a:endParaRPr sz="2800">
              <a:latin typeface="微软雅黑" panose="020B0503020204020204" charset="-122"/>
              <a:cs typeface="微软雅黑" panose="020B0503020204020204" charset="-122"/>
            </a:endParaRPr>
          </a:p>
        </p:txBody>
      </p:sp>
      <p:grpSp>
        <p:nvGrpSpPr>
          <p:cNvPr id="34" name="object 12"/>
          <p:cNvGrpSpPr/>
          <p:nvPr>
            <p:custDataLst>
              <p:tags r:id="rId7"/>
            </p:custDataLst>
          </p:nvPr>
        </p:nvGrpSpPr>
        <p:grpSpPr>
          <a:xfrm>
            <a:off x="2511430" y="1514475"/>
            <a:ext cx="7917132" cy="5044488"/>
            <a:chOff x="1968033" y="915949"/>
            <a:chExt cx="5824738" cy="3711135"/>
          </a:xfrm>
        </p:grpSpPr>
        <p:pic>
          <p:nvPicPr>
            <p:cNvPr id="35" name="object 13"/>
            <p:cNvPicPr/>
            <p:nvPr>
              <p:custDataLst>
                <p:tags r:id="rId12"/>
              </p:custDataLst>
            </p:nvPr>
          </p:nvPicPr>
          <p:blipFill>
            <a:blip r:embed="rId29" cstate="print"/>
            <a:stretch>
              <a:fillRect/>
            </a:stretch>
          </p:blipFill>
          <p:spPr>
            <a:xfrm>
              <a:off x="1968033" y="1650485"/>
              <a:ext cx="1688680" cy="1731581"/>
            </a:xfrm>
            <a:prstGeom prst="rect">
              <a:avLst/>
            </a:prstGeom>
          </p:spPr>
        </p:pic>
        <p:pic>
          <p:nvPicPr>
            <p:cNvPr id="36" name="object 14"/>
            <p:cNvPicPr/>
            <p:nvPr>
              <p:custDataLst>
                <p:tags r:id="rId13"/>
              </p:custDataLst>
            </p:nvPr>
          </p:nvPicPr>
          <p:blipFill>
            <a:blip r:embed="rId30" cstate="print"/>
            <a:stretch>
              <a:fillRect/>
            </a:stretch>
          </p:blipFill>
          <p:spPr>
            <a:xfrm>
              <a:off x="3610146" y="915949"/>
              <a:ext cx="1688680" cy="1731581"/>
            </a:xfrm>
            <a:prstGeom prst="rect">
              <a:avLst/>
            </a:prstGeom>
          </p:spPr>
        </p:pic>
        <p:pic>
          <p:nvPicPr>
            <p:cNvPr id="37" name="object 15"/>
            <p:cNvPicPr/>
            <p:nvPr>
              <p:custDataLst>
                <p:tags r:id="rId14"/>
              </p:custDataLst>
            </p:nvPr>
          </p:nvPicPr>
          <p:blipFill>
            <a:blip r:embed="rId31" cstate="print"/>
            <a:stretch>
              <a:fillRect/>
            </a:stretch>
          </p:blipFill>
          <p:spPr>
            <a:xfrm>
              <a:off x="5305221" y="1539305"/>
              <a:ext cx="1687093" cy="1731581"/>
            </a:xfrm>
            <a:prstGeom prst="rect">
              <a:avLst/>
            </a:prstGeom>
          </p:spPr>
        </p:pic>
        <p:pic>
          <p:nvPicPr>
            <p:cNvPr id="38" name="object 16"/>
            <p:cNvPicPr/>
            <p:nvPr>
              <p:custDataLst>
                <p:tags r:id="rId15"/>
              </p:custDataLst>
            </p:nvPr>
          </p:nvPicPr>
          <p:blipFill>
            <a:blip r:embed="rId32" cstate="print"/>
            <a:stretch>
              <a:fillRect/>
            </a:stretch>
          </p:blipFill>
          <p:spPr>
            <a:xfrm>
              <a:off x="6105678" y="2895503"/>
              <a:ext cx="1687093" cy="1731581"/>
            </a:xfrm>
            <a:prstGeom prst="rect">
              <a:avLst/>
            </a:prstGeom>
          </p:spPr>
        </p:pic>
      </p:grpSp>
      <p:sp>
        <p:nvSpPr>
          <p:cNvPr id="39" name="object 17"/>
          <p:cNvSpPr txBox="1"/>
          <p:nvPr>
            <p:custDataLst>
              <p:tags r:id="rId8"/>
            </p:custDataLst>
          </p:nvPr>
        </p:nvSpPr>
        <p:spPr>
          <a:xfrm>
            <a:off x="2927985" y="3121660"/>
            <a:ext cx="1463040" cy="746760"/>
          </a:xfrm>
          <a:prstGeom prst="rect">
            <a:avLst/>
          </a:prstGeom>
        </p:spPr>
        <p:txBody>
          <a:bodyPr vert="horz" wrap="square" lIns="0" tIns="12700" rIns="0" bIns="0" rtlCol="0">
            <a:noAutofit/>
          </a:bodyPr>
          <a:lstStyle/>
          <a:p>
            <a:pPr marL="12700" marR="5080" algn="ctr">
              <a:lnSpc>
                <a:spcPct val="102000"/>
              </a:lnSpc>
              <a:spcBef>
                <a:spcPts val="100"/>
              </a:spcBef>
            </a:pPr>
            <a:r>
              <a:rPr sz="1600" b="1" dirty="0">
                <a:solidFill>
                  <a:srgbClr val="FFFFFF"/>
                </a:solidFill>
                <a:latin typeface="微软雅黑" panose="020B0503020204020204" charset="-122"/>
                <a:cs typeface="微软雅黑" panose="020B0503020204020204" charset="-122"/>
              </a:rPr>
              <a:t>安全运</a:t>
            </a:r>
            <a:r>
              <a:rPr sz="1600" b="1" spc="-50" dirty="0">
                <a:solidFill>
                  <a:srgbClr val="FFFFFF"/>
                </a:solidFill>
                <a:latin typeface="微软雅黑" panose="020B0503020204020204" charset="-122"/>
                <a:cs typeface="微软雅黑" panose="020B0503020204020204" charset="-122"/>
              </a:rPr>
              <a:t>营</a:t>
            </a:r>
            <a:r>
              <a:rPr sz="1600" b="1" dirty="0">
                <a:solidFill>
                  <a:srgbClr val="FFFFFF"/>
                </a:solidFill>
                <a:latin typeface="微软雅黑" panose="020B0503020204020204" charset="-122"/>
                <a:cs typeface="微软雅黑" panose="020B0503020204020204" charset="-122"/>
              </a:rPr>
              <a:t>保障服</a:t>
            </a:r>
            <a:r>
              <a:rPr sz="1600" b="1" spc="-50" dirty="0">
                <a:solidFill>
                  <a:srgbClr val="FFFFFF"/>
                </a:solidFill>
                <a:latin typeface="微软雅黑" panose="020B0503020204020204" charset="-122"/>
                <a:cs typeface="微软雅黑" panose="020B0503020204020204" charset="-122"/>
              </a:rPr>
              <a:t>务</a:t>
            </a:r>
            <a:endParaRPr sz="1600">
              <a:latin typeface="微软雅黑" panose="020B0503020204020204" charset="-122"/>
              <a:cs typeface="微软雅黑" panose="020B0503020204020204" charset="-122"/>
            </a:endParaRPr>
          </a:p>
        </p:txBody>
      </p:sp>
      <p:sp>
        <p:nvSpPr>
          <p:cNvPr id="40" name="object 18"/>
          <p:cNvSpPr txBox="1"/>
          <p:nvPr>
            <p:custDataLst>
              <p:tags r:id="rId9"/>
            </p:custDataLst>
          </p:nvPr>
        </p:nvSpPr>
        <p:spPr>
          <a:xfrm>
            <a:off x="5172710" y="2103755"/>
            <a:ext cx="1454785" cy="711200"/>
          </a:xfrm>
          <a:prstGeom prst="rect">
            <a:avLst/>
          </a:prstGeom>
        </p:spPr>
        <p:txBody>
          <a:bodyPr vert="horz" wrap="square" lIns="0" tIns="12700" rIns="0" bIns="0" rtlCol="0">
            <a:noAutofit/>
          </a:bodyPr>
          <a:lstStyle/>
          <a:p>
            <a:pPr marL="12700" marR="5080" algn="ctr">
              <a:lnSpc>
                <a:spcPct val="102000"/>
              </a:lnSpc>
              <a:spcBef>
                <a:spcPts val="100"/>
              </a:spcBef>
            </a:pPr>
            <a:r>
              <a:rPr sz="1600" b="1" dirty="0">
                <a:solidFill>
                  <a:srgbClr val="FFFFFF"/>
                </a:solidFill>
                <a:latin typeface="微软雅黑" panose="020B0503020204020204" charset="-122"/>
                <a:cs typeface="微软雅黑" panose="020B0503020204020204" charset="-122"/>
              </a:rPr>
              <a:t>安全赋</a:t>
            </a:r>
            <a:r>
              <a:rPr sz="1600" b="1" spc="-50" dirty="0">
                <a:solidFill>
                  <a:srgbClr val="FFFFFF"/>
                </a:solidFill>
                <a:latin typeface="微软雅黑" panose="020B0503020204020204" charset="-122"/>
                <a:cs typeface="微软雅黑" panose="020B0503020204020204" charset="-122"/>
              </a:rPr>
              <a:t>能</a:t>
            </a:r>
          </a:p>
          <a:p>
            <a:pPr marL="12700" marR="5080" algn="ctr">
              <a:lnSpc>
                <a:spcPct val="102000"/>
              </a:lnSpc>
              <a:spcBef>
                <a:spcPts val="100"/>
              </a:spcBef>
            </a:pPr>
            <a:r>
              <a:rPr sz="1600" b="1" dirty="0">
                <a:solidFill>
                  <a:srgbClr val="FFFFFF"/>
                </a:solidFill>
                <a:latin typeface="微软雅黑" panose="020B0503020204020204" charset="-122"/>
                <a:cs typeface="微软雅黑" panose="020B0503020204020204" charset="-122"/>
              </a:rPr>
              <a:t>竞赛支</a:t>
            </a:r>
            <a:r>
              <a:rPr sz="1600" b="1" spc="-50" dirty="0">
                <a:solidFill>
                  <a:srgbClr val="FFFFFF"/>
                </a:solidFill>
                <a:latin typeface="微软雅黑" panose="020B0503020204020204" charset="-122"/>
                <a:cs typeface="微软雅黑" panose="020B0503020204020204" charset="-122"/>
              </a:rPr>
              <a:t>持</a:t>
            </a:r>
            <a:endParaRPr sz="1600">
              <a:latin typeface="微软雅黑" panose="020B0503020204020204" charset="-122"/>
              <a:cs typeface="微软雅黑" panose="020B0503020204020204" charset="-122"/>
            </a:endParaRPr>
          </a:p>
        </p:txBody>
      </p:sp>
      <p:sp>
        <p:nvSpPr>
          <p:cNvPr id="41" name="object 19"/>
          <p:cNvSpPr txBox="1"/>
          <p:nvPr>
            <p:custDataLst>
              <p:tags r:id="rId10"/>
            </p:custDataLst>
          </p:nvPr>
        </p:nvSpPr>
        <p:spPr>
          <a:xfrm>
            <a:off x="7391400" y="3121660"/>
            <a:ext cx="1636395" cy="372110"/>
          </a:xfrm>
          <a:prstGeom prst="rect">
            <a:avLst/>
          </a:prstGeom>
        </p:spPr>
        <p:txBody>
          <a:bodyPr vert="horz" wrap="square" lIns="0" tIns="17145" rIns="0" bIns="0" rtlCol="0">
            <a:noAutofit/>
          </a:bodyPr>
          <a:lstStyle/>
          <a:p>
            <a:pPr marL="12700" algn="ctr">
              <a:lnSpc>
                <a:spcPct val="100000"/>
              </a:lnSpc>
              <a:spcBef>
                <a:spcPts val="135"/>
              </a:spcBef>
            </a:pPr>
            <a:r>
              <a:rPr sz="1600" b="1" dirty="0">
                <a:solidFill>
                  <a:srgbClr val="FFFFFF"/>
                </a:solidFill>
                <a:latin typeface="微软雅黑" panose="020B0503020204020204" charset="-122"/>
                <a:cs typeface="微软雅黑" panose="020B0503020204020204" charset="-122"/>
              </a:rPr>
              <a:t>密码服</a:t>
            </a:r>
            <a:r>
              <a:rPr sz="1600" b="1" spc="-50" dirty="0">
                <a:solidFill>
                  <a:srgbClr val="FFFFFF"/>
                </a:solidFill>
                <a:latin typeface="微软雅黑" panose="020B0503020204020204" charset="-122"/>
                <a:cs typeface="微软雅黑" panose="020B0503020204020204" charset="-122"/>
              </a:rPr>
              <a:t>务</a:t>
            </a:r>
            <a:endParaRPr sz="1600">
              <a:latin typeface="微软雅黑" panose="020B0503020204020204" charset="-122"/>
              <a:cs typeface="微软雅黑" panose="020B0503020204020204" charset="-122"/>
            </a:endParaRPr>
          </a:p>
        </p:txBody>
      </p:sp>
      <p:sp>
        <p:nvSpPr>
          <p:cNvPr id="42" name="object 20"/>
          <p:cNvSpPr txBox="1"/>
          <p:nvPr>
            <p:custDataLst>
              <p:tags r:id="rId11"/>
            </p:custDataLst>
          </p:nvPr>
        </p:nvSpPr>
        <p:spPr>
          <a:xfrm>
            <a:off x="8436610" y="4926965"/>
            <a:ext cx="1656080" cy="354965"/>
          </a:xfrm>
          <a:prstGeom prst="rect">
            <a:avLst/>
          </a:prstGeom>
        </p:spPr>
        <p:txBody>
          <a:bodyPr vert="horz" wrap="square" lIns="0" tIns="17145" rIns="0" bIns="0" rtlCol="0">
            <a:noAutofit/>
          </a:bodyPr>
          <a:lstStyle/>
          <a:p>
            <a:pPr marL="12700" algn="ctr">
              <a:lnSpc>
                <a:spcPct val="100000"/>
              </a:lnSpc>
              <a:spcBef>
                <a:spcPts val="135"/>
              </a:spcBef>
            </a:pPr>
            <a:r>
              <a:rPr sz="1600" b="1" dirty="0">
                <a:solidFill>
                  <a:srgbClr val="FFFFFF"/>
                </a:solidFill>
                <a:latin typeface="微软雅黑" panose="020B0503020204020204" charset="-122"/>
                <a:cs typeface="微软雅黑" panose="020B0503020204020204" charset="-122"/>
              </a:rPr>
              <a:t>活动策</a:t>
            </a:r>
            <a:r>
              <a:rPr sz="1600" b="1" spc="-50" dirty="0">
                <a:solidFill>
                  <a:srgbClr val="FFFFFF"/>
                </a:solidFill>
                <a:latin typeface="微软雅黑" panose="020B0503020204020204" charset="-122"/>
                <a:cs typeface="微软雅黑" panose="020B0503020204020204" charset="-122"/>
              </a:rPr>
              <a:t>划</a:t>
            </a:r>
            <a:endParaRPr sz="1600">
              <a:latin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srcRect l="3114" r="1754" b="4868"/>
          <a:stretch>
            <a:fillRect/>
          </a:stretch>
        </p:blipFill>
        <p:spPr>
          <a:xfrm>
            <a:off x="1435101" y="1701801"/>
            <a:ext cx="3454400" cy="3454400"/>
          </a:xfrm>
          <a:prstGeom prst="ellipse">
            <a:avLst/>
          </a:prstGeom>
          <a:effectLst>
            <a:softEdge rad="292100"/>
          </a:effectLst>
        </p:spPr>
      </p:pic>
      <p:grpSp>
        <p:nvGrpSpPr>
          <p:cNvPr id="5" name="组合 4"/>
          <p:cNvGrpSpPr/>
          <p:nvPr/>
        </p:nvGrpSpPr>
        <p:grpSpPr>
          <a:xfrm>
            <a:off x="5362362" y="2536180"/>
            <a:ext cx="4457700" cy="1883310"/>
            <a:chOff x="4422562" y="2323177"/>
            <a:chExt cx="4457700" cy="1883310"/>
          </a:xfrm>
        </p:grpSpPr>
        <p:sp>
          <p:nvSpPr>
            <p:cNvPr id="6" name="文本框 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PART 04</a:t>
              </a:r>
              <a:endParaRPr kumimoji="0" lang="zh-CN" altLang="en-US" sz="4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7" name="文本框 6"/>
            <p:cNvSpPr txBox="1"/>
            <p:nvPr/>
          </p:nvSpPr>
          <p:spPr>
            <a:xfrm>
              <a:off x="4422562" y="3007607"/>
              <a:ext cx="4457700" cy="119888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sym typeface="+mn-ea"/>
                </a:rPr>
                <a:t>成果分享与交流</a:t>
              </a:r>
              <a:endPar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MH_PageTitle"/>
          <p:cNvSpPr>
            <a:spLocks noGrp="1"/>
          </p:cNvSpPr>
          <p:nvPr>
            <p:ph type="title" idx="4294967295"/>
            <p:custDataLst>
              <p:tags r:id="rId2"/>
            </p:custDataLst>
          </p:nvPr>
        </p:nvSpPr>
        <p:spPr/>
        <p:txBody>
          <a:bodyPr/>
          <a:lstStyle/>
          <a:p>
            <a:pPr eaLnBrk="1" hangingPunct="1"/>
            <a:endParaRPr lang="zh-CN" altLang="en-US"/>
          </a:p>
        </p:txBody>
      </p:sp>
      <p:sp>
        <p:nvSpPr>
          <p:cNvPr id="22" name="矩形 21"/>
          <p:cNvSpPr/>
          <p:nvPr/>
        </p:nvSpPr>
        <p:spPr>
          <a:xfrm>
            <a:off x="1351915" y="3564890"/>
            <a:ext cx="10173970" cy="3412490"/>
          </a:xfrm>
          <a:prstGeom prst="rect">
            <a:avLst/>
          </a:prstGeom>
        </p:spPr>
        <p:txBody>
          <a:bodyPr wrap="square">
            <a:spAutoFit/>
            <a:scene3d>
              <a:camera prst="orthographicFront"/>
              <a:lightRig rig="threePt" dir="t"/>
            </a:scene3d>
            <a:sp3d contourW="12700"/>
          </a:bodyPr>
          <a:lstStyle/>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广东省广播电视网络股份有限公司-攻防竞赛技术培训</a:t>
            </a: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西藏通管局-信息安全竞赛</a:t>
            </a: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广东省质量技术监督局-攻防技术培训</a:t>
            </a: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广州市体育局-攻防技术培训</a:t>
            </a: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粤电集团-网络安全攻防竞赛技术服务</a:t>
            </a: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中交四航院-信息安全意识培训</a:t>
            </a: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潮州公安局-网络安全技术服务</a:t>
            </a: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南方电网-信息安全运维服务</a:t>
            </a: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广东省人社厅-信息安全技术服务</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3"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25" name="文本框 24"/>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成果分享</a:t>
            </a:r>
          </a:p>
        </p:txBody>
      </p:sp>
      <p:pic>
        <p:nvPicPr>
          <p:cNvPr id="27" name="图片 26"/>
          <p:cNvPicPr>
            <a:picLocks noChangeAspect="1"/>
          </p:cNvPicPr>
          <p:nvPr/>
        </p:nvPicPr>
        <p:blipFill>
          <a:blip r:embed="rId6"/>
          <a:stretch>
            <a:fillRect/>
          </a:stretch>
        </p:blipFill>
        <p:spPr>
          <a:xfrm>
            <a:off x="313561" y="297366"/>
            <a:ext cx="789752" cy="789752"/>
          </a:xfrm>
          <a:prstGeom prst="rect">
            <a:avLst/>
          </a:prstGeom>
        </p:spPr>
      </p:pic>
      <p:pic>
        <p:nvPicPr>
          <p:cNvPr id="13" name="图片占位符 12" descr="WPS图片(1)"/>
          <p:cNvPicPr>
            <a:picLocks noGrp="1" noChangeAspect="1"/>
          </p:cNvPicPr>
          <p:nvPr>
            <p:ph type="pic" sz="quarter" idx="10"/>
          </p:nvPr>
        </p:nvPicPr>
        <p:blipFill>
          <a:blip r:embed="rId7"/>
          <a:stretch>
            <a:fillRect/>
          </a:stretch>
        </p:blipFill>
        <p:spPr>
          <a:xfrm>
            <a:off x="1351915" y="1379855"/>
            <a:ext cx="2526030" cy="1848485"/>
          </a:xfrm>
          <a:prstGeom prst="rect">
            <a:avLst/>
          </a:prstGeom>
        </p:spPr>
      </p:pic>
      <p:pic>
        <p:nvPicPr>
          <p:cNvPr id="14" name="图片占位符 13" descr="WPS图片(1)"/>
          <p:cNvPicPr>
            <a:picLocks noGrp="1" noChangeAspect="1"/>
          </p:cNvPicPr>
          <p:nvPr>
            <p:ph type="pic" sz="quarter" idx="12"/>
          </p:nvPr>
        </p:nvPicPr>
        <p:blipFill>
          <a:blip r:embed="rId8"/>
          <a:stretch>
            <a:fillRect/>
          </a:stretch>
        </p:blipFill>
        <p:spPr>
          <a:xfrm>
            <a:off x="5117465" y="1400810"/>
            <a:ext cx="2526030" cy="1788795"/>
          </a:xfrm>
          <a:prstGeom prst="rect">
            <a:avLst/>
          </a:prstGeom>
        </p:spPr>
      </p:pic>
      <p:pic>
        <p:nvPicPr>
          <p:cNvPr id="15" name="图片占位符 14" descr="WPS图片(1)"/>
          <p:cNvPicPr>
            <a:picLocks noGrp="1" noChangeAspect="1"/>
          </p:cNvPicPr>
          <p:nvPr>
            <p:ph type="pic" sz="quarter" idx="14"/>
          </p:nvPr>
        </p:nvPicPr>
        <p:blipFill>
          <a:blip r:embed="rId9"/>
          <a:stretch>
            <a:fillRect/>
          </a:stretch>
        </p:blipFill>
        <p:spPr>
          <a:xfrm>
            <a:off x="8886825" y="1440815"/>
            <a:ext cx="2526665" cy="16770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MH_PageTitle"/>
          <p:cNvSpPr>
            <a:spLocks noGrp="1"/>
          </p:cNvSpPr>
          <p:nvPr>
            <p:ph type="title" idx="4294967295"/>
            <p:custDataLst>
              <p:tags r:id="rId2"/>
            </p:custDataLst>
          </p:nvPr>
        </p:nvSpPr>
        <p:spPr/>
        <p:txBody>
          <a:bodyPr/>
          <a:lstStyle/>
          <a:p>
            <a:pPr eaLnBrk="1" hangingPunct="1"/>
            <a:endParaRPr lang="zh-CN" altLang="en-US"/>
          </a:p>
        </p:txBody>
      </p:sp>
      <p:sp>
        <p:nvSpPr>
          <p:cNvPr id="23"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25" name="文本框 24"/>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成果分享</a:t>
            </a:r>
          </a:p>
        </p:txBody>
      </p:sp>
      <p:pic>
        <p:nvPicPr>
          <p:cNvPr id="27" name="图片 26"/>
          <p:cNvPicPr>
            <a:picLocks noChangeAspect="1"/>
          </p:cNvPicPr>
          <p:nvPr/>
        </p:nvPicPr>
        <p:blipFill>
          <a:blip r:embed="rId6"/>
          <a:stretch>
            <a:fillRect/>
          </a:stretch>
        </p:blipFill>
        <p:spPr>
          <a:xfrm>
            <a:off x="313561" y="297366"/>
            <a:ext cx="789752" cy="789752"/>
          </a:xfrm>
          <a:prstGeom prst="rect">
            <a:avLst/>
          </a:prstGeom>
        </p:spPr>
      </p:pic>
      <p:pic>
        <p:nvPicPr>
          <p:cNvPr id="5" name="object 3"/>
          <p:cNvPicPr/>
          <p:nvPr/>
        </p:nvPicPr>
        <p:blipFill>
          <a:blip r:embed="rId7" cstate="print"/>
          <a:stretch>
            <a:fillRect/>
          </a:stretch>
        </p:blipFill>
        <p:spPr>
          <a:xfrm>
            <a:off x="1311910" y="1376680"/>
            <a:ext cx="2527300" cy="1849755"/>
          </a:xfrm>
          <a:prstGeom prst="rect">
            <a:avLst/>
          </a:prstGeom>
        </p:spPr>
      </p:pic>
      <p:sp>
        <p:nvSpPr>
          <p:cNvPr id="6" name="object 4"/>
          <p:cNvSpPr txBox="1"/>
          <p:nvPr/>
        </p:nvSpPr>
        <p:spPr>
          <a:xfrm>
            <a:off x="1311910" y="3332480"/>
            <a:ext cx="2993390" cy="212090"/>
          </a:xfrm>
          <a:prstGeom prst="rect">
            <a:avLst/>
          </a:prstGeom>
        </p:spPr>
        <p:txBody>
          <a:bodyPr vert="horz" wrap="square" lIns="0" tIns="12065" rIns="0" bIns="0" rtlCol="0">
            <a:noAutofit/>
          </a:bodyPr>
          <a:lstStyle/>
          <a:p>
            <a:pPr marL="12700">
              <a:lnSpc>
                <a:spcPct val="100000"/>
              </a:lnSpc>
              <a:spcBef>
                <a:spcPts val="95"/>
              </a:spcBef>
            </a:pPr>
            <a:r>
              <a:rPr sz="1000" b="1" spc="-10" dirty="0">
                <a:solidFill>
                  <a:schemeClr val="bg1"/>
                </a:solidFill>
                <a:latin typeface="宋体" panose="02010600030101010101" pitchFamily="2" charset="-122"/>
                <a:cs typeface="宋体" panose="02010600030101010101" pitchFamily="2" charset="-122"/>
              </a:rPr>
              <a:t>华为“网络安全与SDN技术应用”师资培训</a:t>
            </a:r>
            <a:r>
              <a:rPr sz="1000" b="1" spc="-50" dirty="0">
                <a:solidFill>
                  <a:schemeClr val="bg1"/>
                </a:solidFill>
                <a:latin typeface="宋体" panose="02010600030101010101" pitchFamily="2" charset="-122"/>
                <a:cs typeface="宋体" panose="02010600030101010101" pitchFamily="2" charset="-122"/>
              </a:rPr>
              <a:t>班</a:t>
            </a:r>
          </a:p>
        </p:txBody>
      </p:sp>
      <p:pic>
        <p:nvPicPr>
          <p:cNvPr id="7" name="object 5"/>
          <p:cNvPicPr/>
          <p:nvPr/>
        </p:nvPicPr>
        <p:blipFill>
          <a:blip r:embed="rId8" cstate="print"/>
          <a:stretch>
            <a:fillRect/>
          </a:stretch>
        </p:blipFill>
        <p:spPr>
          <a:xfrm>
            <a:off x="4638675" y="1376680"/>
            <a:ext cx="2646045" cy="1849755"/>
          </a:xfrm>
          <a:prstGeom prst="rect">
            <a:avLst/>
          </a:prstGeom>
        </p:spPr>
      </p:pic>
      <p:sp>
        <p:nvSpPr>
          <p:cNvPr id="8" name="object 6"/>
          <p:cNvSpPr txBox="1"/>
          <p:nvPr/>
        </p:nvSpPr>
        <p:spPr>
          <a:xfrm>
            <a:off x="5015230" y="3332480"/>
            <a:ext cx="2005330" cy="212090"/>
          </a:xfrm>
          <a:prstGeom prst="rect">
            <a:avLst/>
          </a:prstGeom>
        </p:spPr>
        <p:txBody>
          <a:bodyPr vert="horz" wrap="square" lIns="0" tIns="12065" rIns="0" bIns="0" rtlCol="0">
            <a:noAutofit/>
          </a:bodyPr>
          <a:lstStyle/>
          <a:p>
            <a:pPr marL="12700">
              <a:lnSpc>
                <a:spcPct val="100000"/>
              </a:lnSpc>
              <a:spcBef>
                <a:spcPts val="95"/>
              </a:spcBef>
            </a:pPr>
            <a:r>
              <a:rPr sz="1000" b="1" spc="-10" dirty="0">
                <a:solidFill>
                  <a:schemeClr val="bg1"/>
                </a:solidFill>
                <a:latin typeface="宋体" panose="02010600030101010101" pitchFamily="2" charset="-122"/>
                <a:cs typeface="宋体" panose="02010600030101010101" pitchFamily="2" charset="-122"/>
              </a:rPr>
              <a:t>腾讯云新工科产学研基地运</a:t>
            </a:r>
            <a:r>
              <a:rPr sz="1000" b="1" spc="-50" dirty="0">
                <a:solidFill>
                  <a:schemeClr val="bg1"/>
                </a:solidFill>
                <a:latin typeface="宋体" panose="02010600030101010101" pitchFamily="2" charset="-122"/>
                <a:cs typeface="宋体" panose="02010600030101010101" pitchFamily="2" charset="-122"/>
              </a:rPr>
              <a:t>营</a:t>
            </a:r>
          </a:p>
        </p:txBody>
      </p:sp>
      <p:pic>
        <p:nvPicPr>
          <p:cNvPr id="9" name="object 7"/>
          <p:cNvPicPr/>
          <p:nvPr/>
        </p:nvPicPr>
        <p:blipFill>
          <a:blip r:embed="rId9" cstate="print"/>
          <a:stretch>
            <a:fillRect/>
          </a:stretch>
        </p:blipFill>
        <p:spPr>
          <a:xfrm>
            <a:off x="8468360" y="1376680"/>
            <a:ext cx="2664460" cy="1849755"/>
          </a:xfrm>
          <a:prstGeom prst="rect">
            <a:avLst/>
          </a:prstGeom>
        </p:spPr>
      </p:pic>
      <p:sp>
        <p:nvSpPr>
          <p:cNvPr id="10" name="object 8"/>
          <p:cNvSpPr txBox="1"/>
          <p:nvPr/>
        </p:nvSpPr>
        <p:spPr>
          <a:xfrm>
            <a:off x="8982710" y="3332480"/>
            <a:ext cx="1701800" cy="212090"/>
          </a:xfrm>
          <a:prstGeom prst="rect">
            <a:avLst/>
          </a:prstGeom>
        </p:spPr>
        <p:txBody>
          <a:bodyPr vert="horz" wrap="square" lIns="0" tIns="12065" rIns="0" bIns="0" rtlCol="0">
            <a:noAutofit/>
          </a:bodyPr>
          <a:lstStyle/>
          <a:p>
            <a:pPr marL="12700">
              <a:lnSpc>
                <a:spcPct val="100000"/>
              </a:lnSpc>
              <a:spcBef>
                <a:spcPts val="95"/>
              </a:spcBef>
            </a:pPr>
            <a:r>
              <a:rPr sz="1000" b="1" spc="-10" dirty="0">
                <a:solidFill>
                  <a:schemeClr val="bg1"/>
                </a:solidFill>
                <a:latin typeface="宋体" panose="02010600030101010101" pitchFamily="2" charset="-122"/>
                <a:cs typeface="宋体" panose="02010600030101010101" pitchFamily="2" charset="-122"/>
              </a:rPr>
              <a:t>“现代学徒制”联合培</a:t>
            </a:r>
            <a:r>
              <a:rPr sz="1000" b="1" spc="-50" dirty="0">
                <a:solidFill>
                  <a:schemeClr val="bg1"/>
                </a:solidFill>
                <a:latin typeface="宋体" panose="02010600030101010101" pitchFamily="2" charset="-122"/>
                <a:cs typeface="宋体" panose="02010600030101010101" pitchFamily="2" charset="-122"/>
              </a:rPr>
              <a:t>养</a:t>
            </a:r>
          </a:p>
        </p:txBody>
      </p:sp>
      <p:sp>
        <p:nvSpPr>
          <p:cNvPr id="11" name="object 9"/>
          <p:cNvSpPr txBox="1"/>
          <p:nvPr/>
        </p:nvSpPr>
        <p:spPr>
          <a:xfrm>
            <a:off x="1420495" y="5942330"/>
            <a:ext cx="2309495" cy="212090"/>
          </a:xfrm>
          <a:prstGeom prst="rect">
            <a:avLst/>
          </a:prstGeom>
        </p:spPr>
        <p:txBody>
          <a:bodyPr vert="horz" wrap="square" lIns="0" tIns="12065" rIns="0" bIns="0" rtlCol="0">
            <a:noAutofit/>
          </a:bodyPr>
          <a:lstStyle/>
          <a:p>
            <a:pPr marL="12700">
              <a:lnSpc>
                <a:spcPct val="100000"/>
              </a:lnSpc>
              <a:spcBef>
                <a:spcPts val="95"/>
              </a:spcBef>
            </a:pPr>
            <a:r>
              <a:rPr sz="1000" b="1" spc="-10" dirty="0">
                <a:solidFill>
                  <a:schemeClr val="bg1"/>
                </a:solidFill>
                <a:latin typeface="宋体" panose="02010600030101010101" pitchFamily="2" charset="-122"/>
                <a:cs typeface="宋体" panose="02010600030101010101" pitchFamily="2" charset="-122"/>
              </a:rPr>
              <a:t>“网络安全攻防演练”技能培训</a:t>
            </a:r>
            <a:r>
              <a:rPr sz="1000" b="1" spc="-50" dirty="0">
                <a:solidFill>
                  <a:schemeClr val="bg1"/>
                </a:solidFill>
                <a:latin typeface="宋体" panose="02010600030101010101" pitchFamily="2" charset="-122"/>
                <a:cs typeface="宋体" panose="02010600030101010101" pitchFamily="2" charset="-122"/>
              </a:rPr>
              <a:t>班</a:t>
            </a:r>
          </a:p>
        </p:txBody>
      </p:sp>
      <p:pic>
        <p:nvPicPr>
          <p:cNvPr id="12" name="object 10"/>
          <p:cNvPicPr/>
          <p:nvPr/>
        </p:nvPicPr>
        <p:blipFill>
          <a:blip r:embed="rId10" cstate="print"/>
          <a:stretch>
            <a:fillRect/>
          </a:stretch>
        </p:blipFill>
        <p:spPr>
          <a:xfrm>
            <a:off x="1311910" y="3924300"/>
            <a:ext cx="2584450" cy="1913890"/>
          </a:xfrm>
          <a:prstGeom prst="rect">
            <a:avLst/>
          </a:prstGeom>
        </p:spPr>
      </p:pic>
      <p:pic>
        <p:nvPicPr>
          <p:cNvPr id="16" name="object 11"/>
          <p:cNvPicPr/>
          <p:nvPr/>
        </p:nvPicPr>
        <p:blipFill>
          <a:blip r:embed="rId11" cstate="print"/>
          <a:stretch>
            <a:fillRect/>
          </a:stretch>
        </p:blipFill>
        <p:spPr>
          <a:xfrm>
            <a:off x="4638675" y="3895090"/>
            <a:ext cx="2845435" cy="1913890"/>
          </a:xfrm>
          <a:prstGeom prst="rect">
            <a:avLst/>
          </a:prstGeom>
        </p:spPr>
      </p:pic>
      <p:sp>
        <p:nvSpPr>
          <p:cNvPr id="17" name="object 12"/>
          <p:cNvSpPr txBox="1"/>
          <p:nvPr/>
        </p:nvSpPr>
        <p:spPr>
          <a:xfrm>
            <a:off x="5339080" y="5942330"/>
            <a:ext cx="1245235" cy="212090"/>
          </a:xfrm>
          <a:prstGeom prst="rect">
            <a:avLst/>
          </a:prstGeom>
        </p:spPr>
        <p:txBody>
          <a:bodyPr vert="horz" wrap="square" lIns="0" tIns="12065" rIns="0" bIns="0" rtlCol="0">
            <a:noAutofit/>
          </a:bodyPr>
          <a:lstStyle/>
          <a:p>
            <a:pPr marL="12700">
              <a:lnSpc>
                <a:spcPct val="100000"/>
              </a:lnSpc>
              <a:spcBef>
                <a:spcPts val="95"/>
              </a:spcBef>
            </a:pPr>
            <a:r>
              <a:rPr sz="1000" b="1" spc="-10" dirty="0">
                <a:solidFill>
                  <a:schemeClr val="bg1"/>
                </a:solidFill>
                <a:latin typeface="宋体" panose="02010600030101010101" pitchFamily="2" charset="-122"/>
                <a:cs typeface="宋体" panose="02010600030101010101" pitchFamily="2" charset="-122"/>
              </a:rPr>
              <a:t>重要时期安全保</a:t>
            </a:r>
            <a:r>
              <a:rPr sz="1000" b="1" spc="-50" dirty="0">
                <a:solidFill>
                  <a:schemeClr val="bg1"/>
                </a:solidFill>
                <a:latin typeface="宋体" panose="02010600030101010101" pitchFamily="2" charset="-122"/>
                <a:cs typeface="宋体" panose="02010600030101010101" pitchFamily="2" charset="-122"/>
              </a:rPr>
              <a:t>障</a:t>
            </a:r>
          </a:p>
        </p:txBody>
      </p:sp>
      <p:pic>
        <p:nvPicPr>
          <p:cNvPr id="18" name="object 13"/>
          <p:cNvPicPr/>
          <p:nvPr/>
        </p:nvPicPr>
        <p:blipFill>
          <a:blip r:embed="rId12" cstate="print"/>
          <a:stretch>
            <a:fillRect/>
          </a:stretch>
        </p:blipFill>
        <p:spPr>
          <a:xfrm>
            <a:off x="8468360" y="3877945"/>
            <a:ext cx="2730500" cy="1913890"/>
          </a:xfrm>
          <a:prstGeom prst="rect">
            <a:avLst/>
          </a:prstGeom>
        </p:spPr>
      </p:pic>
      <p:sp>
        <p:nvSpPr>
          <p:cNvPr id="19" name="object 14"/>
          <p:cNvSpPr txBox="1"/>
          <p:nvPr/>
        </p:nvSpPr>
        <p:spPr>
          <a:xfrm>
            <a:off x="9067800" y="5942330"/>
            <a:ext cx="1701800" cy="212090"/>
          </a:xfrm>
          <a:prstGeom prst="rect">
            <a:avLst/>
          </a:prstGeom>
        </p:spPr>
        <p:txBody>
          <a:bodyPr vert="horz" wrap="square" lIns="0" tIns="12065" rIns="0" bIns="0" rtlCol="0">
            <a:noAutofit/>
          </a:bodyPr>
          <a:lstStyle/>
          <a:p>
            <a:pPr marL="12700">
              <a:lnSpc>
                <a:spcPct val="100000"/>
              </a:lnSpc>
              <a:spcBef>
                <a:spcPts val="95"/>
              </a:spcBef>
            </a:pPr>
            <a:r>
              <a:rPr sz="1000" b="1" spc="-10" dirty="0">
                <a:solidFill>
                  <a:schemeClr val="bg1"/>
                </a:solidFill>
                <a:latin typeface="宋体" panose="02010600030101010101" pitchFamily="2" charset="-122"/>
                <a:cs typeface="宋体" panose="02010600030101010101" pitchFamily="2" charset="-122"/>
              </a:rPr>
              <a:t>网络安全攻防实验室建</a:t>
            </a:r>
            <a:r>
              <a:rPr sz="1000" b="1" spc="-50" dirty="0">
                <a:solidFill>
                  <a:schemeClr val="bg1"/>
                </a:solidFill>
                <a:latin typeface="宋体" panose="02010600030101010101" pitchFamily="2" charset="-122"/>
                <a:cs typeface="宋体" panose="02010600030101010101" pitchFamily="2" charset="-122"/>
              </a:rPr>
              <a:t>设</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6" name="MH_PageTitle"/>
          <p:cNvSpPr>
            <a:spLocks noGrp="1"/>
          </p:cNvSpPr>
          <p:nvPr>
            <p:ph type="title"/>
            <p:custDataLst>
              <p:tags r:id="rId2"/>
            </p:custDataLst>
          </p:nvPr>
        </p:nvSpPr>
        <p:spPr/>
        <p:txBody>
          <a:bodyPr/>
          <a:lstStyle/>
          <a:p>
            <a:pPr eaLnBrk="1" hangingPunct="1"/>
            <a:endParaRPr lang="zh-CN" altLang="en-US"/>
          </a:p>
        </p:txBody>
      </p:sp>
      <p:sp>
        <p:nvSpPr>
          <p:cNvPr id="26"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chemeClr val="tx1"/>
                </a:solidFill>
              </a:rPr>
              <a:t>LO</a:t>
            </a:r>
          </a:p>
        </p:txBody>
      </p:sp>
      <p:sp>
        <p:nvSpPr>
          <p:cNvPr id="28" name="文本框 27"/>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个人交流</a:t>
            </a:r>
          </a:p>
        </p:txBody>
      </p:sp>
      <p:pic>
        <p:nvPicPr>
          <p:cNvPr id="30" name="图片 29"/>
          <p:cNvPicPr>
            <a:picLocks noChangeAspect="1"/>
          </p:cNvPicPr>
          <p:nvPr/>
        </p:nvPicPr>
        <p:blipFill>
          <a:blip r:embed="rId44"/>
          <a:stretch>
            <a:fillRect/>
          </a:stretch>
        </p:blipFill>
        <p:spPr>
          <a:xfrm>
            <a:off x="313561" y="297366"/>
            <a:ext cx="789752" cy="789752"/>
          </a:xfrm>
          <a:prstGeom prst="rect">
            <a:avLst/>
          </a:prstGeom>
        </p:spPr>
      </p:pic>
      <p:pic>
        <p:nvPicPr>
          <p:cNvPr id="3" name="图片 3"/>
          <p:cNvPicPr>
            <a:picLocks noChangeAspect="1"/>
          </p:cNvPicPr>
          <p:nvPr>
            <p:custDataLst>
              <p:tags r:id="rId4"/>
            </p:custDataLst>
          </p:nvPr>
        </p:nvPicPr>
        <p:blipFill>
          <a:blip r:embed="rId45"/>
          <a:stretch>
            <a:fillRect/>
          </a:stretch>
        </p:blipFill>
        <p:spPr>
          <a:xfrm>
            <a:off x="4281805" y="3854450"/>
            <a:ext cx="3686175" cy="2610485"/>
          </a:xfrm>
          <a:prstGeom prst="rect">
            <a:avLst/>
          </a:prstGeom>
          <a:noFill/>
          <a:ln>
            <a:solidFill>
              <a:schemeClr val="tx1">
                <a:lumMod val="50000"/>
                <a:lumOff val="50000"/>
              </a:schemeClr>
            </a:solidFill>
          </a:ln>
        </p:spPr>
      </p:pic>
      <p:pic>
        <p:nvPicPr>
          <p:cNvPr id="4" name="图片 4"/>
          <p:cNvPicPr>
            <a:picLocks noChangeAspect="1"/>
          </p:cNvPicPr>
          <p:nvPr>
            <p:custDataLst>
              <p:tags r:id="rId5"/>
            </p:custDataLst>
          </p:nvPr>
        </p:nvPicPr>
        <p:blipFill>
          <a:blip r:embed="rId46"/>
          <a:stretch>
            <a:fillRect/>
          </a:stretch>
        </p:blipFill>
        <p:spPr>
          <a:xfrm>
            <a:off x="264795" y="3854450"/>
            <a:ext cx="3707765" cy="2610485"/>
          </a:xfrm>
          <a:prstGeom prst="rect">
            <a:avLst/>
          </a:prstGeom>
          <a:noFill/>
          <a:ln>
            <a:solidFill>
              <a:schemeClr val="tx1">
                <a:lumMod val="50000"/>
                <a:lumOff val="50000"/>
              </a:schemeClr>
            </a:solidFill>
          </a:ln>
        </p:spPr>
      </p:pic>
      <p:pic>
        <p:nvPicPr>
          <p:cNvPr id="6" name="图片 5"/>
          <p:cNvPicPr>
            <a:picLocks noChangeAspect="1"/>
          </p:cNvPicPr>
          <p:nvPr>
            <p:custDataLst>
              <p:tags r:id="rId6"/>
            </p:custDataLst>
          </p:nvPr>
        </p:nvPicPr>
        <p:blipFill>
          <a:blip r:embed="rId47"/>
          <a:stretch>
            <a:fillRect/>
          </a:stretch>
        </p:blipFill>
        <p:spPr>
          <a:xfrm>
            <a:off x="8142605" y="3861435"/>
            <a:ext cx="3844290" cy="2603500"/>
          </a:xfrm>
          <a:prstGeom prst="rect">
            <a:avLst/>
          </a:prstGeom>
          <a:noFill/>
          <a:ln>
            <a:solidFill>
              <a:schemeClr val="tx1">
                <a:lumMod val="50000"/>
                <a:lumOff val="50000"/>
              </a:schemeClr>
            </a:solidFill>
          </a:ln>
        </p:spPr>
      </p:pic>
      <p:sp>
        <p:nvSpPr>
          <p:cNvPr id="81" name="任意多边形 80"/>
          <p:cNvSpPr/>
          <p:nvPr>
            <p:custDataLst>
              <p:tags r:id="rId7"/>
            </p:custDataLst>
          </p:nvPr>
        </p:nvSpPr>
        <p:spPr>
          <a:xfrm>
            <a:off x="1370330" y="1316687"/>
            <a:ext cx="9211157" cy="814343"/>
          </a:xfrm>
          <a:custGeom>
            <a:avLst/>
            <a:gdLst>
              <a:gd name="connsiteX0" fmla="*/ 0 w 16650"/>
              <a:gd name="connsiteY0" fmla="*/ 242 h 1471"/>
              <a:gd name="connsiteX1" fmla="*/ 1950 w 16650"/>
              <a:gd name="connsiteY1" fmla="*/ 1472 h 1471"/>
              <a:gd name="connsiteX2" fmla="*/ 5040 w 16650"/>
              <a:gd name="connsiteY2" fmla="*/ 2 h 1471"/>
              <a:gd name="connsiteX3" fmla="*/ 8625 w 16650"/>
              <a:gd name="connsiteY3" fmla="*/ 1187 h 1471"/>
              <a:gd name="connsiteX4" fmla="*/ 12120 w 16650"/>
              <a:gd name="connsiteY4" fmla="*/ 152 h 1471"/>
              <a:gd name="connsiteX5" fmla="*/ 15360 w 16650"/>
              <a:gd name="connsiteY5" fmla="*/ 1277 h 1471"/>
              <a:gd name="connsiteX6" fmla="*/ 16650 w 16650"/>
              <a:gd name="connsiteY6" fmla="*/ 707 h 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50" h="1472">
                <a:moveTo>
                  <a:pt x="0" y="242"/>
                </a:moveTo>
                <a:cubicBezTo>
                  <a:pt x="370" y="571"/>
                  <a:pt x="900" y="1466"/>
                  <a:pt x="1950" y="1472"/>
                </a:cubicBezTo>
                <a:cubicBezTo>
                  <a:pt x="3000" y="1478"/>
                  <a:pt x="3705" y="59"/>
                  <a:pt x="5040" y="2"/>
                </a:cubicBezTo>
                <a:cubicBezTo>
                  <a:pt x="6375" y="-55"/>
                  <a:pt x="7209" y="1157"/>
                  <a:pt x="8625" y="1187"/>
                </a:cubicBezTo>
                <a:cubicBezTo>
                  <a:pt x="10041" y="1217"/>
                  <a:pt x="10773" y="134"/>
                  <a:pt x="12120" y="152"/>
                </a:cubicBezTo>
                <a:cubicBezTo>
                  <a:pt x="13467" y="170"/>
                  <a:pt x="14454" y="1166"/>
                  <a:pt x="15360" y="1277"/>
                </a:cubicBezTo>
                <a:cubicBezTo>
                  <a:pt x="16266" y="1388"/>
                  <a:pt x="16389" y="788"/>
                  <a:pt x="16650" y="707"/>
                </a:cubicBezTo>
              </a:path>
            </a:pathLst>
          </a:custGeom>
          <a:noFill/>
          <a:ln w="3175">
            <a:solidFill>
              <a:schemeClr val="lt1">
                <a:lumMod val="8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幼圆" panose="02010509060101010101" pitchFamily="49" charset="-122"/>
              <a:sym typeface="Arial" panose="020B0604020202020204" pitchFamily="34" charset="0"/>
            </a:endParaRPr>
          </a:p>
        </p:txBody>
      </p:sp>
      <p:sp>
        <p:nvSpPr>
          <p:cNvPr id="2" name="内容占位符 6"/>
          <p:cNvSpPr>
            <a:spLocks noGrp="1"/>
          </p:cNvSpPr>
          <p:nvPr>
            <p:custDataLst>
              <p:tags r:id="rId8"/>
            </p:custDataLst>
          </p:nvPr>
        </p:nvSpPr>
        <p:spPr>
          <a:xfrm>
            <a:off x="8249653" y="2383048"/>
            <a:ext cx="1571153" cy="971459"/>
          </a:xfrm>
          <a:prstGeom prst="rect">
            <a:avLst/>
          </a:prstGeom>
        </p:spPr>
        <p:txBody>
          <a:bodyPr vert="horz" wrap="square" lIns="90000" tIns="46800" rIns="90000" bIns="46800" rtlCol="0" anchor="t" anchorCtr="0">
            <a:norm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lnSpc>
                <a:spcPct val="120000"/>
              </a:lnSpc>
              <a:spcBef>
                <a:spcPts val="0"/>
              </a:spcBef>
              <a:spcAft>
                <a:spcPts val="0"/>
              </a:spcAft>
              <a:buSzPct val="100000"/>
              <a:buNone/>
            </a:pPr>
            <a:r>
              <a:rPr lang="zh-CN" altLang="en-US" dirty="0">
                <a:solidFill>
                  <a:schemeClr val="lt1"/>
                </a:solidFill>
                <a:sym typeface="+mn-ea"/>
              </a:rPr>
              <a:t>渗透测试技术工程师</a:t>
            </a:r>
          </a:p>
        </p:txBody>
      </p:sp>
      <p:sp>
        <p:nvSpPr>
          <p:cNvPr id="27" name="内容占位符 6"/>
          <p:cNvSpPr>
            <a:spLocks noGrp="1"/>
          </p:cNvSpPr>
          <p:nvPr>
            <p:custDataLst>
              <p:tags r:id="rId9"/>
            </p:custDataLst>
          </p:nvPr>
        </p:nvSpPr>
        <p:spPr>
          <a:xfrm>
            <a:off x="8784277" y="1942066"/>
            <a:ext cx="501905" cy="432936"/>
          </a:xfrm>
          <a:prstGeom prst="rect">
            <a:avLst/>
          </a:prstGeom>
        </p:spPr>
        <p:txBody>
          <a:bodyPr vert="horz" wrap="square" lIns="90000" tIns="46800" rIns="90000" bIns="46800" rtlCol="0" anchor="b" anchorCtr="0">
            <a:norm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Aft>
                <a:spcPts val="0"/>
              </a:spcAft>
              <a:buNone/>
            </a:pPr>
            <a:r>
              <a:rPr lang="en-US" altLang="zh-CN" sz="1000" b="1" spc="200" dirty="0">
                <a:solidFill>
                  <a:schemeClr val="accent4"/>
                </a:solidFill>
                <a:uFillTx/>
                <a:ea typeface="幼圆" panose="02010509060101010101" pitchFamily="49" charset="-122"/>
                <a:cs typeface="Arial" panose="020B0604020202020204" pitchFamily="34" charset="0"/>
                <a:sym typeface="Arial" panose="020B0604020202020204" pitchFamily="34" charset="0"/>
              </a:rPr>
              <a:t>04</a:t>
            </a:r>
          </a:p>
        </p:txBody>
      </p:sp>
      <p:grpSp>
        <p:nvGrpSpPr>
          <p:cNvPr id="40" name="组合 39"/>
          <p:cNvGrpSpPr/>
          <p:nvPr>
            <p:custDataLst>
              <p:tags r:id="rId10"/>
            </p:custDataLst>
          </p:nvPr>
        </p:nvGrpSpPr>
        <p:grpSpPr>
          <a:xfrm rot="2400000">
            <a:off x="8775768" y="1451672"/>
            <a:ext cx="519476" cy="495134"/>
            <a:chOff x="10130" y="4083"/>
            <a:chExt cx="939" cy="895"/>
          </a:xfrm>
        </p:grpSpPr>
        <p:grpSp>
          <p:nvGrpSpPr>
            <p:cNvPr id="15" name="组合 14"/>
            <p:cNvGrpSpPr/>
            <p:nvPr/>
          </p:nvGrpSpPr>
          <p:grpSpPr>
            <a:xfrm rot="21000000">
              <a:off x="10323" y="4420"/>
              <a:ext cx="702" cy="558"/>
              <a:chOff x="9618" y="4449"/>
              <a:chExt cx="702" cy="558"/>
            </a:xfrm>
          </p:grpSpPr>
          <p:sp>
            <p:nvSpPr>
              <p:cNvPr id="98" name="Freeform 13"/>
              <p:cNvSpPr>
                <a:spLocks noEditPoints="1"/>
              </p:cNvSpPr>
              <p:nvPr>
                <p:custDataLst>
                  <p:tags r:id="rId37"/>
                </p:custDataLst>
              </p:nvPr>
            </p:nvSpPr>
            <p:spPr bwMode="auto">
              <a:xfrm>
                <a:off x="9618" y="4449"/>
                <a:ext cx="703" cy="558"/>
              </a:xfrm>
              <a:custGeom>
                <a:avLst/>
                <a:gdLst>
                  <a:gd name="T0" fmla="*/ 78 w 155"/>
                  <a:gd name="T1" fmla="*/ 104 h 123"/>
                  <a:gd name="T2" fmla="*/ 78 w 155"/>
                  <a:gd name="T3" fmla="*/ 104 h 123"/>
                  <a:gd name="T4" fmla="*/ 78 w 155"/>
                  <a:gd name="T5" fmla="*/ 104 h 123"/>
                  <a:gd name="T6" fmla="*/ 10 w 155"/>
                  <a:gd name="T7" fmla="*/ 17 h 123"/>
                  <a:gd name="T8" fmla="*/ 10 w 155"/>
                  <a:gd name="T9" fmla="*/ 17 h 123"/>
                  <a:gd name="T10" fmla="*/ 11 w 155"/>
                  <a:gd name="T11" fmla="*/ 17 h 123"/>
                  <a:gd name="T12" fmla="*/ 10 w 155"/>
                  <a:gd name="T13" fmla="*/ 17 h 123"/>
                  <a:gd name="T14" fmla="*/ 108 w 155"/>
                  <a:gd name="T15" fmla="*/ 5 h 123"/>
                  <a:gd name="T16" fmla="*/ 87 w 155"/>
                  <a:gd name="T17" fmla="*/ 7 h 123"/>
                  <a:gd name="T18" fmla="*/ 66 w 155"/>
                  <a:gd name="T19" fmla="*/ 8 h 123"/>
                  <a:gd name="T20" fmla="*/ 47 w 155"/>
                  <a:gd name="T21" fmla="*/ 8 h 123"/>
                  <a:gd name="T22" fmla="*/ 23 w 155"/>
                  <a:gd name="T23" fmla="*/ 8 h 123"/>
                  <a:gd name="T24" fmla="*/ 14 w 155"/>
                  <a:gd name="T25" fmla="*/ 8 h 123"/>
                  <a:gd name="T26" fmla="*/ 12 w 155"/>
                  <a:gd name="T27" fmla="*/ 8 h 123"/>
                  <a:gd name="T28" fmla="*/ 11 w 155"/>
                  <a:gd name="T29" fmla="*/ 8 h 123"/>
                  <a:gd name="T30" fmla="*/ 7 w 155"/>
                  <a:gd name="T31" fmla="*/ 9 h 123"/>
                  <a:gd name="T32" fmla="*/ 1 w 155"/>
                  <a:gd name="T33" fmla="*/ 13 h 123"/>
                  <a:gd name="T34" fmla="*/ 1 w 155"/>
                  <a:gd name="T35" fmla="*/ 19 h 123"/>
                  <a:gd name="T36" fmla="*/ 2 w 155"/>
                  <a:gd name="T37" fmla="*/ 24 h 123"/>
                  <a:gd name="T38" fmla="*/ 4 w 155"/>
                  <a:gd name="T39" fmla="*/ 28 h 123"/>
                  <a:gd name="T40" fmla="*/ 10 w 155"/>
                  <a:gd name="T41" fmla="*/ 36 h 123"/>
                  <a:gd name="T42" fmla="*/ 16 w 155"/>
                  <a:gd name="T43" fmla="*/ 44 h 123"/>
                  <a:gd name="T44" fmla="*/ 25 w 155"/>
                  <a:gd name="T45" fmla="*/ 56 h 123"/>
                  <a:gd name="T46" fmla="*/ 26 w 155"/>
                  <a:gd name="T47" fmla="*/ 57 h 123"/>
                  <a:gd name="T48" fmla="*/ 51 w 155"/>
                  <a:gd name="T49" fmla="*/ 87 h 123"/>
                  <a:gd name="T50" fmla="*/ 64 w 155"/>
                  <a:gd name="T51" fmla="*/ 101 h 123"/>
                  <a:gd name="T52" fmla="*/ 77 w 155"/>
                  <a:gd name="T53" fmla="*/ 115 h 123"/>
                  <a:gd name="T54" fmla="*/ 84 w 155"/>
                  <a:gd name="T55" fmla="*/ 120 h 123"/>
                  <a:gd name="T56" fmla="*/ 88 w 155"/>
                  <a:gd name="T57" fmla="*/ 122 h 123"/>
                  <a:gd name="T58" fmla="*/ 93 w 155"/>
                  <a:gd name="T59" fmla="*/ 123 h 123"/>
                  <a:gd name="T60" fmla="*/ 104 w 155"/>
                  <a:gd name="T61" fmla="*/ 115 h 123"/>
                  <a:gd name="T62" fmla="*/ 114 w 155"/>
                  <a:gd name="T63" fmla="*/ 97 h 123"/>
                  <a:gd name="T64" fmla="*/ 117 w 155"/>
                  <a:gd name="T65" fmla="*/ 90 h 123"/>
                  <a:gd name="T66" fmla="*/ 121 w 155"/>
                  <a:gd name="T67" fmla="*/ 82 h 123"/>
                  <a:gd name="T68" fmla="*/ 129 w 155"/>
                  <a:gd name="T69" fmla="*/ 66 h 123"/>
                  <a:gd name="T70" fmla="*/ 137 w 155"/>
                  <a:gd name="T71" fmla="*/ 51 h 123"/>
                  <a:gd name="T72" fmla="*/ 144 w 155"/>
                  <a:gd name="T73" fmla="*/ 36 h 123"/>
                  <a:gd name="T74" fmla="*/ 154 w 155"/>
                  <a:gd name="T75" fmla="*/ 5 h 123"/>
                  <a:gd name="T76" fmla="*/ 155 w 155"/>
                  <a:gd name="T77" fmla="*/ 4 h 123"/>
                  <a:gd name="T78" fmla="*/ 154 w 155"/>
                  <a:gd name="T79" fmla="*/ 2 h 123"/>
                  <a:gd name="T80" fmla="*/ 152 w 155"/>
                  <a:gd name="T81" fmla="*/ 1 h 123"/>
                  <a:gd name="T82" fmla="*/ 150 w 155"/>
                  <a:gd name="T83" fmla="*/ 0 h 123"/>
                  <a:gd name="T84" fmla="*/ 108 w 155"/>
                  <a:gd name="T85" fmla="*/ 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5" h="123">
                    <a:moveTo>
                      <a:pt x="78" y="104"/>
                    </a:moveTo>
                    <a:cubicBezTo>
                      <a:pt x="78" y="104"/>
                      <a:pt x="78" y="104"/>
                      <a:pt x="78" y="104"/>
                    </a:cubicBezTo>
                    <a:cubicBezTo>
                      <a:pt x="78" y="104"/>
                      <a:pt x="78" y="104"/>
                      <a:pt x="78" y="104"/>
                    </a:cubicBezTo>
                    <a:close/>
                    <a:moveTo>
                      <a:pt x="10" y="17"/>
                    </a:moveTo>
                    <a:cubicBezTo>
                      <a:pt x="10" y="17"/>
                      <a:pt x="10" y="17"/>
                      <a:pt x="10" y="17"/>
                    </a:cubicBezTo>
                    <a:cubicBezTo>
                      <a:pt x="10" y="17"/>
                      <a:pt x="10" y="17"/>
                      <a:pt x="11" y="17"/>
                    </a:cubicBezTo>
                    <a:cubicBezTo>
                      <a:pt x="10" y="17"/>
                      <a:pt x="10" y="17"/>
                      <a:pt x="10" y="17"/>
                    </a:cubicBezTo>
                    <a:close/>
                    <a:moveTo>
                      <a:pt x="108" y="5"/>
                    </a:moveTo>
                    <a:cubicBezTo>
                      <a:pt x="101" y="6"/>
                      <a:pt x="94" y="6"/>
                      <a:pt x="87" y="7"/>
                    </a:cubicBezTo>
                    <a:cubicBezTo>
                      <a:pt x="80" y="7"/>
                      <a:pt x="73" y="8"/>
                      <a:pt x="66" y="8"/>
                    </a:cubicBezTo>
                    <a:cubicBezTo>
                      <a:pt x="60" y="8"/>
                      <a:pt x="54" y="8"/>
                      <a:pt x="47" y="8"/>
                    </a:cubicBezTo>
                    <a:cubicBezTo>
                      <a:pt x="39" y="8"/>
                      <a:pt x="31" y="8"/>
                      <a:pt x="23" y="8"/>
                    </a:cubicBezTo>
                    <a:cubicBezTo>
                      <a:pt x="20" y="8"/>
                      <a:pt x="17" y="8"/>
                      <a:pt x="14" y="8"/>
                    </a:cubicBezTo>
                    <a:cubicBezTo>
                      <a:pt x="13" y="8"/>
                      <a:pt x="13" y="8"/>
                      <a:pt x="12" y="8"/>
                    </a:cubicBezTo>
                    <a:cubicBezTo>
                      <a:pt x="12" y="8"/>
                      <a:pt x="11" y="8"/>
                      <a:pt x="11" y="8"/>
                    </a:cubicBezTo>
                    <a:cubicBezTo>
                      <a:pt x="10" y="9"/>
                      <a:pt x="8" y="9"/>
                      <a:pt x="7" y="9"/>
                    </a:cubicBezTo>
                    <a:cubicBezTo>
                      <a:pt x="5" y="9"/>
                      <a:pt x="2" y="11"/>
                      <a:pt x="1" y="13"/>
                    </a:cubicBezTo>
                    <a:cubicBezTo>
                      <a:pt x="0" y="15"/>
                      <a:pt x="0" y="17"/>
                      <a:pt x="1" y="19"/>
                    </a:cubicBezTo>
                    <a:cubicBezTo>
                      <a:pt x="1" y="21"/>
                      <a:pt x="1" y="22"/>
                      <a:pt x="2" y="24"/>
                    </a:cubicBezTo>
                    <a:cubicBezTo>
                      <a:pt x="3" y="25"/>
                      <a:pt x="4" y="26"/>
                      <a:pt x="4" y="28"/>
                    </a:cubicBezTo>
                    <a:cubicBezTo>
                      <a:pt x="6" y="31"/>
                      <a:pt x="8" y="33"/>
                      <a:pt x="10" y="36"/>
                    </a:cubicBezTo>
                    <a:cubicBezTo>
                      <a:pt x="12" y="39"/>
                      <a:pt x="14" y="41"/>
                      <a:pt x="16" y="44"/>
                    </a:cubicBezTo>
                    <a:cubicBezTo>
                      <a:pt x="19" y="48"/>
                      <a:pt x="22" y="52"/>
                      <a:pt x="25" y="56"/>
                    </a:cubicBezTo>
                    <a:cubicBezTo>
                      <a:pt x="25" y="56"/>
                      <a:pt x="26" y="56"/>
                      <a:pt x="26" y="57"/>
                    </a:cubicBezTo>
                    <a:cubicBezTo>
                      <a:pt x="34" y="67"/>
                      <a:pt x="42" y="78"/>
                      <a:pt x="51" y="87"/>
                    </a:cubicBezTo>
                    <a:cubicBezTo>
                      <a:pt x="55" y="92"/>
                      <a:pt x="60" y="97"/>
                      <a:pt x="64" y="101"/>
                    </a:cubicBezTo>
                    <a:cubicBezTo>
                      <a:pt x="68" y="106"/>
                      <a:pt x="72" y="110"/>
                      <a:pt x="77" y="115"/>
                    </a:cubicBezTo>
                    <a:cubicBezTo>
                      <a:pt x="79" y="117"/>
                      <a:pt x="82" y="118"/>
                      <a:pt x="84" y="120"/>
                    </a:cubicBezTo>
                    <a:cubicBezTo>
                      <a:pt x="85" y="121"/>
                      <a:pt x="87" y="122"/>
                      <a:pt x="88" y="122"/>
                    </a:cubicBezTo>
                    <a:cubicBezTo>
                      <a:pt x="89" y="123"/>
                      <a:pt x="91" y="123"/>
                      <a:pt x="93" y="123"/>
                    </a:cubicBezTo>
                    <a:cubicBezTo>
                      <a:pt x="98" y="123"/>
                      <a:pt x="101" y="119"/>
                      <a:pt x="104" y="115"/>
                    </a:cubicBezTo>
                    <a:cubicBezTo>
                      <a:pt x="108" y="110"/>
                      <a:pt x="110" y="103"/>
                      <a:pt x="114" y="97"/>
                    </a:cubicBezTo>
                    <a:cubicBezTo>
                      <a:pt x="115" y="95"/>
                      <a:pt x="116" y="93"/>
                      <a:pt x="117" y="90"/>
                    </a:cubicBezTo>
                    <a:cubicBezTo>
                      <a:pt x="119" y="88"/>
                      <a:pt x="120" y="85"/>
                      <a:pt x="121" y="82"/>
                    </a:cubicBezTo>
                    <a:cubicBezTo>
                      <a:pt x="124" y="77"/>
                      <a:pt x="127" y="71"/>
                      <a:pt x="129" y="66"/>
                    </a:cubicBezTo>
                    <a:cubicBezTo>
                      <a:pt x="132" y="61"/>
                      <a:pt x="134" y="56"/>
                      <a:pt x="137" y="51"/>
                    </a:cubicBezTo>
                    <a:cubicBezTo>
                      <a:pt x="139" y="46"/>
                      <a:pt x="141" y="41"/>
                      <a:pt x="144" y="36"/>
                    </a:cubicBezTo>
                    <a:cubicBezTo>
                      <a:pt x="148" y="26"/>
                      <a:pt x="153" y="16"/>
                      <a:pt x="154" y="5"/>
                    </a:cubicBezTo>
                    <a:cubicBezTo>
                      <a:pt x="154" y="5"/>
                      <a:pt x="154" y="5"/>
                      <a:pt x="155" y="4"/>
                    </a:cubicBezTo>
                    <a:cubicBezTo>
                      <a:pt x="155" y="3"/>
                      <a:pt x="154" y="3"/>
                      <a:pt x="154" y="2"/>
                    </a:cubicBezTo>
                    <a:cubicBezTo>
                      <a:pt x="154" y="1"/>
                      <a:pt x="153" y="1"/>
                      <a:pt x="152" y="1"/>
                    </a:cubicBezTo>
                    <a:cubicBezTo>
                      <a:pt x="152" y="0"/>
                      <a:pt x="151" y="0"/>
                      <a:pt x="150" y="0"/>
                    </a:cubicBezTo>
                    <a:cubicBezTo>
                      <a:pt x="136" y="2"/>
                      <a:pt x="122" y="3"/>
                      <a:pt x="108" y="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grpSp>
            <p:nvGrpSpPr>
              <p:cNvPr id="14" name="组合 13"/>
              <p:cNvGrpSpPr/>
              <p:nvPr/>
            </p:nvGrpSpPr>
            <p:grpSpPr>
              <a:xfrm>
                <a:off x="9803" y="4565"/>
                <a:ext cx="404" cy="284"/>
                <a:chOff x="9803" y="4565"/>
                <a:chExt cx="404" cy="284"/>
              </a:xfrm>
              <a:solidFill>
                <a:schemeClr val="accent4">
                  <a:lumMod val="20000"/>
                  <a:lumOff val="80000"/>
                </a:schemeClr>
              </a:solidFill>
            </p:grpSpPr>
            <p:sp>
              <p:nvSpPr>
                <p:cNvPr id="132" name="Freeform 130"/>
                <p:cNvSpPr/>
                <p:nvPr>
                  <p:custDataLst>
                    <p:tags r:id="rId38"/>
                  </p:custDataLst>
                </p:nvPr>
              </p:nvSpPr>
              <p:spPr bwMode="auto">
                <a:xfrm>
                  <a:off x="9803" y="4565"/>
                  <a:ext cx="150" cy="145"/>
                </a:xfrm>
                <a:custGeom>
                  <a:avLst/>
                  <a:gdLst>
                    <a:gd name="T0" fmla="*/ 17 w 33"/>
                    <a:gd name="T1" fmla="*/ 0 h 32"/>
                    <a:gd name="T2" fmla="*/ 14 w 33"/>
                    <a:gd name="T3" fmla="*/ 0 h 32"/>
                    <a:gd name="T4" fmla="*/ 11 w 33"/>
                    <a:gd name="T5" fmla="*/ 1 h 32"/>
                    <a:gd name="T6" fmla="*/ 11 w 33"/>
                    <a:gd name="T7" fmla="*/ 1 h 32"/>
                    <a:gd name="T8" fmla="*/ 9 w 33"/>
                    <a:gd name="T9" fmla="*/ 2 h 32"/>
                    <a:gd name="T10" fmla="*/ 6 w 33"/>
                    <a:gd name="T11" fmla="*/ 4 h 32"/>
                    <a:gd name="T12" fmla="*/ 5 w 33"/>
                    <a:gd name="T13" fmla="*/ 5 h 32"/>
                    <a:gd name="T14" fmla="*/ 3 w 33"/>
                    <a:gd name="T15" fmla="*/ 8 h 32"/>
                    <a:gd name="T16" fmla="*/ 2 w 33"/>
                    <a:gd name="T17" fmla="*/ 10 h 32"/>
                    <a:gd name="T18" fmla="*/ 0 w 33"/>
                    <a:gd name="T19" fmla="*/ 16 h 32"/>
                    <a:gd name="T20" fmla="*/ 1 w 33"/>
                    <a:gd name="T21" fmla="*/ 21 h 32"/>
                    <a:gd name="T22" fmla="*/ 2 w 33"/>
                    <a:gd name="T23" fmla="*/ 24 h 32"/>
                    <a:gd name="T24" fmla="*/ 4 w 33"/>
                    <a:gd name="T25" fmla="*/ 26 h 32"/>
                    <a:gd name="T26" fmla="*/ 5 w 33"/>
                    <a:gd name="T27" fmla="*/ 28 h 32"/>
                    <a:gd name="T28" fmla="*/ 8 w 33"/>
                    <a:gd name="T29" fmla="*/ 30 h 32"/>
                    <a:gd name="T30" fmla="*/ 20 w 33"/>
                    <a:gd name="T31" fmla="*/ 31 h 32"/>
                    <a:gd name="T32" fmla="*/ 22 w 33"/>
                    <a:gd name="T33" fmla="*/ 31 h 32"/>
                    <a:gd name="T34" fmla="*/ 25 w 33"/>
                    <a:gd name="T35" fmla="*/ 29 h 32"/>
                    <a:gd name="T36" fmla="*/ 32 w 33"/>
                    <a:gd name="T37" fmla="*/ 22 h 32"/>
                    <a:gd name="T38" fmla="*/ 33 w 33"/>
                    <a:gd name="T39" fmla="*/ 15 h 32"/>
                    <a:gd name="T40" fmla="*/ 33 w 33"/>
                    <a:gd name="T41" fmla="*/ 12 h 32"/>
                    <a:gd name="T42" fmla="*/ 32 w 33"/>
                    <a:gd name="T43" fmla="*/ 8 h 32"/>
                    <a:gd name="T44" fmla="*/ 30 w 33"/>
                    <a:gd name="T45" fmla="*/ 6 h 32"/>
                    <a:gd name="T46" fmla="*/ 28 w 33"/>
                    <a:gd name="T47" fmla="*/ 4 h 32"/>
                    <a:gd name="T48" fmla="*/ 26 w 33"/>
                    <a:gd name="T49" fmla="*/ 2 h 32"/>
                    <a:gd name="T50" fmla="*/ 23 w 33"/>
                    <a:gd name="T51" fmla="*/ 0 h 32"/>
                    <a:gd name="T52" fmla="*/ 20 w 33"/>
                    <a:gd name="T53" fmla="*/ 0 h 32"/>
                    <a:gd name="T54" fmla="*/ 17 w 33"/>
                    <a:gd name="T55" fmla="*/ 0 h 32"/>
                    <a:gd name="T56" fmla="*/ 17 w 33"/>
                    <a:gd name="T5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32">
                      <a:moveTo>
                        <a:pt x="17" y="0"/>
                      </a:moveTo>
                      <a:cubicBezTo>
                        <a:pt x="16" y="0"/>
                        <a:pt x="15" y="0"/>
                        <a:pt x="14" y="0"/>
                      </a:cubicBezTo>
                      <a:cubicBezTo>
                        <a:pt x="13" y="0"/>
                        <a:pt x="12" y="0"/>
                        <a:pt x="11" y="1"/>
                      </a:cubicBezTo>
                      <a:cubicBezTo>
                        <a:pt x="11" y="1"/>
                        <a:pt x="11" y="1"/>
                        <a:pt x="11" y="1"/>
                      </a:cubicBezTo>
                      <a:cubicBezTo>
                        <a:pt x="10" y="1"/>
                        <a:pt x="9" y="1"/>
                        <a:pt x="9" y="2"/>
                      </a:cubicBezTo>
                      <a:cubicBezTo>
                        <a:pt x="8" y="2"/>
                        <a:pt x="7" y="3"/>
                        <a:pt x="6" y="4"/>
                      </a:cubicBezTo>
                      <a:cubicBezTo>
                        <a:pt x="6" y="4"/>
                        <a:pt x="5" y="5"/>
                        <a:pt x="5" y="5"/>
                      </a:cubicBezTo>
                      <a:cubicBezTo>
                        <a:pt x="4" y="6"/>
                        <a:pt x="3" y="7"/>
                        <a:pt x="3" y="8"/>
                      </a:cubicBezTo>
                      <a:cubicBezTo>
                        <a:pt x="2" y="8"/>
                        <a:pt x="2" y="9"/>
                        <a:pt x="2" y="10"/>
                      </a:cubicBezTo>
                      <a:cubicBezTo>
                        <a:pt x="1" y="12"/>
                        <a:pt x="1" y="14"/>
                        <a:pt x="0" y="16"/>
                      </a:cubicBezTo>
                      <a:cubicBezTo>
                        <a:pt x="0" y="17"/>
                        <a:pt x="0" y="19"/>
                        <a:pt x="1" y="21"/>
                      </a:cubicBezTo>
                      <a:cubicBezTo>
                        <a:pt x="1" y="22"/>
                        <a:pt x="1" y="23"/>
                        <a:pt x="2" y="24"/>
                      </a:cubicBezTo>
                      <a:cubicBezTo>
                        <a:pt x="2" y="25"/>
                        <a:pt x="3" y="26"/>
                        <a:pt x="4" y="26"/>
                      </a:cubicBezTo>
                      <a:cubicBezTo>
                        <a:pt x="4" y="27"/>
                        <a:pt x="5" y="27"/>
                        <a:pt x="5" y="28"/>
                      </a:cubicBezTo>
                      <a:cubicBezTo>
                        <a:pt x="6" y="29"/>
                        <a:pt x="7" y="29"/>
                        <a:pt x="8" y="30"/>
                      </a:cubicBezTo>
                      <a:cubicBezTo>
                        <a:pt x="12" y="32"/>
                        <a:pt x="16" y="32"/>
                        <a:pt x="20" y="31"/>
                      </a:cubicBezTo>
                      <a:cubicBezTo>
                        <a:pt x="20" y="31"/>
                        <a:pt x="21" y="31"/>
                        <a:pt x="22" y="31"/>
                      </a:cubicBezTo>
                      <a:cubicBezTo>
                        <a:pt x="23" y="30"/>
                        <a:pt x="24" y="30"/>
                        <a:pt x="25" y="29"/>
                      </a:cubicBezTo>
                      <a:cubicBezTo>
                        <a:pt x="28" y="28"/>
                        <a:pt x="30" y="25"/>
                        <a:pt x="32" y="22"/>
                      </a:cubicBezTo>
                      <a:cubicBezTo>
                        <a:pt x="33" y="20"/>
                        <a:pt x="33" y="18"/>
                        <a:pt x="33" y="15"/>
                      </a:cubicBezTo>
                      <a:cubicBezTo>
                        <a:pt x="33" y="14"/>
                        <a:pt x="33" y="13"/>
                        <a:pt x="33" y="12"/>
                      </a:cubicBezTo>
                      <a:cubicBezTo>
                        <a:pt x="33" y="11"/>
                        <a:pt x="32" y="9"/>
                        <a:pt x="32" y="8"/>
                      </a:cubicBezTo>
                      <a:cubicBezTo>
                        <a:pt x="31" y="8"/>
                        <a:pt x="31" y="7"/>
                        <a:pt x="30" y="6"/>
                      </a:cubicBezTo>
                      <a:cubicBezTo>
                        <a:pt x="30" y="5"/>
                        <a:pt x="29" y="4"/>
                        <a:pt x="28" y="4"/>
                      </a:cubicBezTo>
                      <a:cubicBezTo>
                        <a:pt x="27" y="3"/>
                        <a:pt x="26" y="2"/>
                        <a:pt x="26" y="2"/>
                      </a:cubicBezTo>
                      <a:cubicBezTo>
                        <a:pt x="25" y="1"/>
                        <a:pt x="24" y="1"/>
                        <a:pt x="23" y="0"/>
                      </a:cubicBezTo>
                      <a:cubicBezTo>
                        <a:pt x="22" y="0"/>
                        <a:pt x="21" y="0"/>
                        <a:pt x="20" y="0"/>
                      </a:cubicBezTo>
                      <a:cubicBezTo>
                        <a:pt x="19" y="0"/>
                        <a:pt x="18" y="0"/>
                        <a:pt x="17" y="0"/>
                      </a:cubicBezTo>
                      <a:cubicBezTo>
                        <a:pt x="17" y="0"/>
                        <a:pt x="17" y="0"/>
                        <a:pt x="17"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134" name="Freeform 132"/>
                <p:cNvSpPr/>
                <p:nvPr>
                  <p:custDataLst>
                    <p:tags r:id="rId39"/>
                  </p:custDataLst>
                </p:nvPr>
              </p:nvSpPr>
              <p:spPr bwMode="auto">
                <a:xfrm>
                  <a:off x="9989" y="4648"/>
                  <a:ext cx="78" cy="78"/>
                </a:xfrm>
                <a:custGeom>
                  <a:avLst/>
                  <a:gdLst>
                    <a:gd name="T0" fmla="*/ 8 w 17"/>
                    <a:gd name="T1" fmla="*/ 0 h 17"/>
                    <a:gd name="T2" fmla="*/ 7 w 17"/>
                    <a:gd name="T3" fmla="*/ 1 h 17"/>
                    <a:gd name="T4" fmla="*/ 6 w 17"/>
                    <a:gd name="T5" fmla="*/ 1 h 17"/>
                    <a:gd name="T6" fmla="*/ 6 w 17"/>
                    <a:gd name="T7" fmla="*/ 1 h 17"/>
                    <a:gd name="T8" fmla="*/ 4 w 17"/>
                    <a:gd name="T9" fmla="*/ 2 h 17"/>
                    <a:gd name="T10" fmla="*/ 3 w 17"/>
                    <a:gd name="T11" fmla="*/ 2 h 17"/>
                    <a:gd name="T12" fmla="*/ 2 w 17"/>
                    <a:gd name="T13" fmla="*/ 3 h 17"/>
                    <a:gd name="T14" fmla="*/ 1 w 17"/>
                    <a:gd name="T15" fmla="*/ 4 h 17"/>
                    <a:gd name="T16" fmla="*/ 1 w 17"/>
                    <a:gd name="T17" fmla="*/ 6 h 17"/>
                    <a:gd name="T18" fmla="*/ 0 w 17"/>
                    <a:gd name="T19" fmla="*/ 8 h 17"/>
                    <a:gd name="T20" fmla="*/ 0 w 17"/>
                    <a:gd name="T21" fmla="*/ 11 h 17"/>
                    <a:gd name="T22" fmla="*/ 1 w 17"/>
                    <a:gd name="T23" fmla="*/ 13 h 17"/>
                    <a:gd name="T24" fmla="*/ 2 w 17"/>
                    <a:gd name="T25" fmla="*/ 14 h 17"/>
                    <a:gd name="T26" fmla="*/ 3 w 17"/>
                    <a:gd name="T27" fmla="*/ 15 h 17"/>
                    <a:gd name="T28" fmla="*/ 4 w 17"/>
                    <a:gd name="T29" fmla="*/ 16 h 17"/>
                    <a:gd name="T30" fmla="*/ 10 w 17"/>
                    <a:gd name="T31" fmla="*/ 16 h 17"/>
                    <a:gd name="T32" fmla="*/ 11 w 17"/>
                    <a:gd name="T33" fmla="*/ 16 h 17"/>
                    <a:gd name="T34" fmla="*/ 13 w 17"/>
                    <a:gd name="T35" fmla="*/ 15 h 17"/>
                    <a:gd name="T36" fmla="*/ 16 w 17"/>
                    <a:gd name="T37" fmla="*/ 12 h 17"/>
                    <a:gd name="T38" fmla="*/ 17 w 17"/>
                    <a:gd name="T39" fmla="*/ 8 h 17"/>
                    <a:gd name="T40" fmla="*/ 17 w 17"/>
                    <a:gd name="T41" fmla="*/ 7 h 17"/>
                    <a:gd name="T42" fmla="*/ 16 w 17"/>
                    <a:gd name="T43" fmla="*/ 5 h 17"/>
                    <a:gd name="T44" fmla="*/ 15 w 17"/>
                    <a:gd name="T45" fmla="*/ 4 h 17"/>
                    <a:gd name="T46" fmla="*/ 14 w 17"/>
                    <a:gd name="T47" fmla="*/ 2 h 17"/>
                    <a:gd name="T48" fmla="*/ 13 w 17"/>
                    <a:gd name="T49" fmla="*/ 2 h 17"/>
                    <a:gd name="T50" fmla="*/ 11 w 17"/>
                    <a:gd name="T51" fmla="*/ 1 h 17"/>
                    <a:gd name="T52" fmla="*/ 10 w 17"/>
                    <a:gd name="T53" fmla="*/ 1 h 17"/>
                    <a:gd name="T54" fmla="*/ 9 w 17"/>
                    <a:gd name="T55" fmla="*/ 0 h 17"/>
                    <a:gd name="T56" fmla="*/ 8 w 17"/>
                    <a:gd name="T5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17">
                      <a:moveTo>
                        <a:pt x="8" y="0"/>
                      </a:moveTo>
                      <a:cubicBezTo>
                        <a:pt x="8" y="0"/>
                        <a:pt x="7" y="1"/>
                        <a:pt x="7" y="1"/>
                      </a:cubicBezTo>
                      <a:cubicBezTo>
                        <a:pt x="7" y="1"/>
                        <a:pt x="6" y="1"/>
                        <a:pt x="6" y="1"/>
                      </a:cubicBezTo>
                      <a:cubicBezTo>
                        <a:pt x="6" y="1"/>
                        <a:pt x="6" y="1"/>
                        <a:pt x="6" y="1"/>
                      </a:cubicBezTo>
                      <a:cubicBezTo>
                        <a:pt x="5" y="1"/>
                        <a:pt x="5" y="1"/>
                        <a:pt x="4" y="2"/>
                      </a:cubicBezTo>
                      <a:cubicBezTo>
                        <a:pt x="4" y="2"/>
                        <a:pt x="3" y="2"/>
                        <a:pt x="3" y="2"/>
                      </a:cubicBezTo>
                      <a:cubicBezTo>
                        <a:pt x="3" y="3"/>
                        <a:pt x="3" y="3"/>
                        <a:pt x="2" y="3"/>
                      </a:cubicBezTo>
                      <a:cubicBezTo>
                        <a:pt x="2" y="4"/>
                        <a:pt x="2" y="4"/>
                        <a:pt x="1" y="4"/>
                      </a:cubicBezTo>
                      <a:cubicBezTo>
                        <a:pt x="1" y="5"/>
                        <a:pt x="1" y="5"/>
                        <a:pt x="1" y="6"/>
                      </a:cubicBezTo>
                      <a:cubicBezTo>
                        <a:pt x="0" y="7"/>
                        <a:pt x="0" y="8"/>
                        <a:pt x="0" y="8"/>
                      </a:cubicBezTo>
                      <a:cubicBezTo>
                        <a:pt x="0" y="9"/>
                        <a:pt x="0" y="10"/>
                        <a:pt x="0" y="11"/>
                      </a:cubicBezTo>
                      <a:cubicBezTo>
                        <a:pt x="1" y="12"/>
                        <a:pt x="1" y="12"/>
                        <a:pt x="1" y="13"/>
                      </a:cubicBezTo>
                      <a:cubicBezTo>
                        <a:pt x="1" y="13"/>
                        <a:pt x="1" y="13"/>
                        <a:pt x="2" y="14"/>
                      </a:cubicBezTo>
                      <a:cubicBezTo>
                        <a:pt x="2" y="14"/>
                        <a:pt x="2" y="14"/>
                        <a:pt x="3" y="15"/>
                      </a:cubicBezTo>
                      <a:cubicBezTo>
                        <a:pt x="3" y="15"/>
                        <a:pt x="3" y="15"/>
                        <a:pt x="4" y="16"/>
                      </a:cubicBezTo>
                      <a:cubicBezTo>
                        <a:pt x="6" y="16"/>
                        <a:pt x="8" y="17"/>
                        <a:pt x="10" y="16"/>
                      </a:cubicBezTo>
                      <a:cubicBezTo>
                        <a:pt x="10" y="16"/>
                        <a:pt x="11" y="16"/>
                        <a:pt x="11" y="16"/>
                      </a:cubicBezTo>
                      <a:cubicBezTo>
                        <a:pt x="11" y="16"/>
                        <a:pt x="12" y="16"/>
                        <a:pt x="13" y="15"/>
                      </a:cubicBezTo>
                      <a:cubicBezTo>
                        <a:pt x="14" y="14"/>
                        <a:pt x="15" y="13"/>
                        <a:pt x="16" y="12"/>
                      </a:cubicBezTo>
                      <a:cubicBezTo>
                        <a:pt x="16" y="11"/>
                        <a:pt x="17" y="10"/>
                        <a:pt x="17" y="8"/>
                      </a:cubicBezTo>
                      <a:cubicBezTo>
                        <a:pt x="17" y="8"/>
                        <a:pt x="17" y="7"/>
                        <a:pt x="17" y="7"/>
                      </a:cubicBezTo>
                      <a:cubicBezTo>
                        <a:pt x="16" y="6"/>
                        <a:pt x="16" y="5"/>
                        <a:pt x="16" y="5"/>
                      </a:cubicBezTo>
                      <a:cubicBezTo>
                        <a:pt x="16" y="4"/>
                        <a:pt x="15" y="4"/>
                        <a:pt x="15" y="4"/>
                      </a:cubicBezTo>
                      <a:cubicBezTo>
                        <a:pt x="15" y="3"/>
                        <a:pt x="15" y="3"/>
                        <a:pt x="14" y="2"/>
                      </a:cubicBezTo>
                      <a:cubicBezTo>
                        <a:pt x="14" y="2"/>
                        <a:pt x="13" y="2"/>
                        <a:pt x="13" y="2"/>
                      </a:cubicBezTo>
                      <a:cubicBezTo>
                        <a:pt x="12" y="1"/>
                        <a:pt x="12" y="1"/>
                        <a:pt x="11" y="1"/>
                      </a:cubicBezTo>
                      <a:cubicBezTo>
                        <a:pt x="11" y="1"/>
                        <a:pt x="11" y="1"/>
                        <a:pt x="10" y="1"/>
                      </a:cubicBezTo>
                      <a:cubicBezTo>
                        <a:pt x="10" y="0"/>
                        <a:pt x="9" y="0"/>
                        <a:pt x="9" y="0"/>
                      </a:cubicBezTo>
                      <a:cubicBezTo>
                        <a:pt x="9" y="0"/>
                        <a:pt x="9" y="0"/>
                        <a:pt x="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138" name="Freeform 136"/>
                <p:cNvSpPr/>
                <p:nvPr>
                  <p:custDataLst>
                    <p:tags r:id="rId40"/>
                  </p:custDataLst>
                </p:nvPr>
              </p:nvSpPr>
              <p:spPr bwMode="auto">
                <a:xfrm>
                  <a:off x="10129" y="4565"/>
                  <a:ext cx="78" cy="73"/>
                </a:xfrm>
                <a:custGeom>
                  <a:avLst/>
                  <a:gdLst>
                    <a:gd name="T0" fmla="*/ 9 w 17"/>
                    <a:gd name="T1" fmla="*/ 0 h 16"/>
                    <a:gd name="T2" fmla="*/ 7 w 17"/>
                    <a:gd name="T3" fmla="*/ 0 h 16"/>
                    <a:gd name="T4" fmla="*/ 6 w 17"/>
                    <a:gd name="T5" fmla="*/ 0 h 16"/>
                    <a:gd name="T6" fmla="*/ 6 w 17"/>
                    <a:gd name="T7" fmla="*/ 0 h 16"/>
                    <a:gd name="T8" fmla="*/ 5 w 17"/>
                    <a:gd name="T9" fmla="*/ 1 h 16"/>
                    <a:gd name="T10" fmla="*/ 3 w 17"/>
                    <a:gd name="T11" fmla="*/ 2 h 16"/>
                    <a:gd name="T12" fmla="*/ 3 w 17"/>
                    <a:gd name="T13" fmla="*/ 2 h 16"/>
                    <a:gd name="T14" fmla="*/ 2 w 17"/>
                    <a:gd name="T15" fmla="*/ 4 h 16"/>
                    <a:gd name="T16" fmla="*/ 1 w 17"/>
                    <a:gd name="T17" fmla="*/ 5 h 16"/>
                    <a:gd name="T18" fmla="*/ 1 w 17"/>
                    <a:gd name="T19" fmla="*/ 8 h 16"/>
                    <a:gd name="T20" fmla="*/ 1 w 17"/>
                    <a:gd name="T21" fmla="*/ 10 h 16"/>
                    <a:gd name="T22" fmla="*/ 1 w 17"/>
                    <a:gd name="T23" fmla="*/ 12 h 16"/>
                    <a:gd name="T24" fmla="*/ 2 w 17"/>
                    <a:gd name="T25" fmla="*/ 13 h 16"/>
                    <a:gd name="T26" fmla="*/ 3 w 17"/>
                    <a:gd name="T27" fmla="*/ 14 h 16"/>
                    <a:gd name="T28" fmla="*/ 4 w 17"/>
                    <a:gd name="T29" fmla="*/ 15 h 16"/>
                    <a:gd name="T30" fmla="*/ 10 w 17"/>
                    <a:gd name="T31" fmla="*/ 16 h 16"/>
                    <a:gd name="T32" fmla="*/ 11 w 17"/>
                    <a:gd name="T33" fmla="*/ 15 h 16"/>
                    <a:gd name="T34" fmla="*/ 13 w 17"/>
                    <a:gd name="T35" fmla="*/ 15 h 16"/>
                    <a:gd name="T36" fmla="*/ 16 w 17"/>
                    <a:gd name="T37" fmla="*/ 11 h 16"/>
                    <a:gd name="T38" fmla="*/ 17 w 17"/>
                    <a:gd name="T39" fmla="*/ 8 h 16"/>
                    <a:gd name="T40" fmla="*/ 17 w 17"/>
                    <a:gd name="T41" fmla="*/ 6 h 16"/>
                    <a:gd name="T42" fmla="*/ 16 w 17"/>
                    <a:gd name="T43" fmla="*/ 4 h 16"/>
                    <a:gd name="T44" fmla="*/ 16 w 17"/>
                    <a:gd name="T45" fmla="*/ 3 h 16"/>
                    <a:gd name="T46" fmla="*/ 14 w 17"/>
                    <a:gd name="T47" fmla="*/ 2 h 16"/>
                    <a:gd name="T48" fmla="*/ 13 w 17"/>
                    <a:gd name="T49" fmla="*/ 1 h 16"/>
                    <a:gd name="T50" fmla="*/ 12 w 17"/>
                    <a:gd name="T51" fmla="*/ 0 h 16"/>
                    <a:gd name="T52" fmla="*/ 11 w 17"/>
                    <a:gd name="T53" fmla="*/ 0 h 16"/>
                    <a:gd name="T54" fmla="*/ 9 w 17"/>
                    <a:gd name="T55" fmla="*/ 0 h 16"/>
                    <a:gd name="T56" fmla="*/ 9 w 17"/>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16">
                      <a:moveTo>
                        <a:pt x="9" y="0"/>
                      </a:moveTo>
                      <a:cubicBezTo>
                        <a:pt x="8" y="0"/>
                        <a:pt x="8" y="0"/>
                        <a:pt x="7" y="0"/>
                      </a:cubicBezTo>
                      <a:cubicBezTo>
                        <a:pt x="7" y="0"/>
                        <a:pt x="6" y="0"/>
                        <a:pt x="6" y="0"/>
                      </a:cubicBezTo>
                      <a:cubicBezTo>
                        <a:pt x="6" y="0"/>
                        <a:pt x="6" y="0"/>
                        <a:pt x="6" y="0"/>
                      </a:cubicBezTo>
                      <a:cubicBezTo>
                        <a:pt x="5" y="1"/>
                        <a:pt x="5" y="1"/>
                        <a:pt x="5" y="1"/>
                      </a:cubicBezTo>
                      <a:cubicBezTo>
                        <a:pt x="4" y="1"/>
                        <a:pt x="4" y="1"/>
                        <a:pt x="3" y="2"/>
                      </a:cubicBezTo>
                      <a:cubicBezTo>
                        <a:pt x="3" y="2"/>
                        <a:pt x="3" y="2"/>
                        <a:pt x="3" y="2"/>
                      </a:cubicBezTo>
                      <a:cubicBezTo>
                        <a:pt x="2" y="3"/>
                        <a:pt x="2" y="3"/>
                        <a:pt x="2" y="4"/>
                      </a:cubicBezTo>
                      <a:cubicBezTo>
                        <a:pt x="2" y="4"/>
                        <a:pt x="1" y="5"/>
                        <a:pt x="1" y="5"/>
                      </a:cubicBezTo>
                      <a:cubicBezTo>
                        <a:pt x="1" y="6"/>
                        <a:pt x="1" y="7"/>
                        <a:pt x="1" y="8"/>
                      </a:cubicBezTo>
                      <a:cubicBezTo>
                        <a:pt x="0" y="9"/>
                        <a:pt x="1" y="10"/>
                        <a:pt x="1" y="10"/>
                      </a:cubicBezTo>
                      <a:cubicBezTo>
                        <a:pt x="1" y="11"/>
                        <a:pt x="1" y="11"/>
                        <a:pt x="1" y="12"/>
                      </a:cubicBezTo>
                      <a:cubicBezTo>
                        <a:pt x="2" y="12"/>
                        <a:pt x="2" y="13"/>
                        <a:pt x="2" y="13"/>
                      </a:cubicBezTo>
                      <a:cubicBezTo>
                        <a:pt x="2" y="13"/>
                        <a:pt x="3" y="14"/>
                        <a:pt x="3" y="14"/>
                      </a:cubicBezTo>
                      <a:cubicBezTo>
                        <a:pt x="3" y="14"/>
                        <a:pt x="4" y="15"/>
                        <a:pt x="4" y="15"/>
                      </a:cubicBezTo>
                      <a:cubicBezTo>
                        <a:pt x="6" y="16"/>
                        <a:pt x="8" y="16"/>
                        <a:pt x="10" y="16"/>
                      </a:cubicBezTo>
                      <a:cubicBezTo>
                        <a:pt x="11" y="16"/>
                        <a:pt x="11" y="15"/>
                        <a:pt x="11" y="15"/>
                      </a:cubicBezTo>
                      <a:cubicBezTo>
                        <a:pt x="12" y="15"/>
                        <a:pt x="12" y="15"/>
                        <a:pt x="13" y="15"/>
                      </a:cubicBezTo>
                      <a:cubicBezTo>
                        <a:pt x="14" y="14"/>
                        <a:pt x="15" y="13"/>
                        <a:pt x="16" y="11"/>
                      </a:cubicBezTo>
                      <a:cubicBezTo>
                        <a:pt x="17" y="10"/>
                        <a:pt x="17" y="9"/>
                        <a:pt x="17" y="8"/>
                      </a:cubicBezTo>
                      <a:cubicBezTo>
                        <a:pt x="17" y="7"/>
                        <a:pt x="17" y="6"/>
                        <a:pt x="17" y="6"/>
                      </a:cubicBezTo>
                      <a:cubicBezTo>
                        <a:pt x="17" y="5"/>
                        <a:pt x="16" y="5"/>
                        <a:pt x="16" y="4"/>
                      </a:cubicBezTo>
                      <a:cubicBezTo>
                        <a:pt x="16" y="4"/>
                        <a:pt x="16" y="3"/>
                        <a:pt x="16" y="3"/>
                      </a:cubicBezTo>
                      <a:cubicBezTo>
                        <a:pt x="15" y="3"/>
                        <a:pt x="15" y="2"/>
                        <a:pt x="14" y="2"/>
                      </a:cubicBezTo>
                      <a:cubicBezTo>
                        <a:pt x="14" y="1"/>
                        <a:pt x="14" y="1"/>
                        <a:pt x="13" y="1"/>
                      </a:cubicBezTo>
                      <a:cubicBezTo>
                        <a:pt x="13" y="1"/>
                        <a:pt x="12" y="0"/>
                        <a:pt x="12" y="0"/>
                      </a:cubicBezTo>
                      <a:cubicBezTo>
                        <a:pt x="11" y="0"/>
                        <a:pt x="11" y="0"/>
                        <a:pt x="11" y="0"/>
                      </a:cubicBezTo>
                      <a:cubicBezTo>
                        <a:pt x="10" y="0"/>
                        <a:pt x="9" y="0"/>
                        <a:pt x="9" y="0"/>
                      </a:cubicBezTo>
                      <a:cubicBezTo>
                        <a:pt x="9" y="0"/>
                        <a:pt x="9" y="0"/>
                        <a:pt x="9"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139" name="Freeform 137"/>
                <p:cNvSpPr/>
                <p:nvPr>
                  <p:custDataLst>
                    <p:tags r:id="rId41"/>
                  </p:custDataLst>
                </p:nvPr>
              </p:nvSpPr>
              <p:spPr bwMode="auto">
                <a:xfrm>
                  <a:off x="10017" y="4777"/>
                  <a:ext cx="73" cy="73"/>
                </a:xfrm>
                <a:custGeom>
                  <a:avLst/>
                  <a:gdLst>
                    <a:gd name="T0" fmla="*/ 8 w 16"/>
                    <a:gd name="T1" fmla="*/ 0 h 16"/>
                    <a:gd name="T2" fmla="*/ 7 w 16"/>
                    <a:gd name="T3" fmla="*/ 0 h 16"/>
                    <a:gd name="T4" fmla="*/ 5 w 16"/>
                    <a:gd name="T5" fmla="*/ 1 h 16"/>
                    <a:gd name="T6" fmla="*/ 5 w 16"/>
                    <a:gd name="T7" fmla="*/ 1 h 16"/>
                    <a:gd name="T8" fmla="*/ 4 w 16"/>
                    <a:gd name="T9" fmla="*/ 1 h 16"/>
                    <a:gd name="T10" fmla="*/ 3 w 16"/>
                    <a:gd name="T11" fmla="*/ 2 h 16"/>
                    <a:gd name="T12" fmla="*/ 2 w 16"/>
                    <a:gd name="T13" fmla="*/ 3 h 16"/>
                    <a:gd name="T14" fmla="*/ 1 w 16"/>
                    <a:gd name="T15" fmla="*/ 4 h 16"/>
                    <a:gd name="T16" fmla="*/ 0 w 16"/>
                    <a:gd name="T17" fmla="*/ 5 h 16"/>
                    <a:gd name="T18" fmla="*/ 0 w 16"/>
                    <a:gd name="T19" fmla="*/ 8 h 16"/>
                    <a:gd name="T20" fmla="*/ 0 w 16"/>
                    <a:gd name="T21" fmla="*/ 11 h 16"/>
                    <a:gd name="T22" fmla="*/ 1 w 16"/>
                    <a:gd name="T23" fmla="*/ 12 h 16"/>
                    <a:gd name="T24" fmla="*/ 1 w 16"/>
                    <a:gd name="T25" fmla="*/ 13 h 16"/>
                    <a:gd name="T26" fmla="*/ 2 w 16"/>
                    <a:gd name="T27" fmla="*/ 14 h 16"/>
                    <a:gd name="T28" fmla="*/ 4 w 16"/>
                    <a:gd name="T29" fmla="*/ 15 h 16"/>
                    <a:gd name="T30" fmla="*/ 10 w 16"/>
                    <a:gd name="T31" fmla="*/ 16 h 16"/>
                    <a:gd name="T32" fmla="*/ 11 w 16"/>
                    <a:gd name="T33" fmla="*/ 16 h 16"/>
                    <a:gd name="T34" fmla="*/ 12 w 16"/>
                    <a:gd name="T35" fmla="*/ 15 h 16"/>
                    <a:gd name="T36" fmla="*/ 16 w 16"/>
                    <a:gd name="T37" fmla="*/ 11 h 16"/>
                    <a:gd name="T38" fmla="*/ 16 w 16"/>
                    <a:gd name="T39" fmla="*/ 8 h 16"/>
                    <a:gd name="T40" fmla="*/ 16 w 16"/>
                    <a:gd name="T41" fmla="*/ 6 h 16"/>
                    <a:gd name="T42" fmla="*/ 16 w 16"/>
                    <a:gd name="T43" fmla="*/ 4 h 16"/>
                    <a:gd name="T44" fmla="*/ 15 w 16"/>
                    <a:gd name="T45" fmla="*/ 3 h 16"/>
                    <a:gd name="T46" fmla="*/ 14 w 16"/>
                    <a:gd name="T47" fmla="*/ 2 h 16"/>
                    <a:gd name="T48" fmla="*/ 12 w 16"/>
                    <a:gd name="T49" fmla="*/ 1 h 16"/>
                    <a:gd name="T50" fmla="*/ 11 w 16"/>
                    <a:gd name="T51" fmla="*/ 0 h 16"/>
                    <a:gd name="T52" fmla="*/ 10 w 16"/>
                    <a:gd name="T53" fmla="*/ 0 h 16"/>
                    <a:gd name="T54" fmla="*/ 8 w 16"/>
                    <a:gd name="T55" fmla="*/ 0 h 16"/>
                    <a:gd name="T56" fmla="*/ 8 w 16"/>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16">
                      <a:moveTo>
                        <a:pt x="8" y="0"/>
                      </a:moveTo>
                      <a:cubicBezTo>
                        <a:pt x="8" y="0"/>
                        <a:pt x="7" y="0"/>
                        <a:pt x="7" y="0"/>
                      </a:cubicBezTo>
                      <a:cubicBezTo>
                        <a:pt x="6" y="0"/>
                        <a:pt x="6" y="0"/>
                        <a:pt x="5" y="1"/>
                      </a:cubicBezTo>
                      <a:cubicBezTo>
                        <a:pt x="5" y="1"/>
                        <a:pt x="5" y="1"/>
                        <a:pt x="5" y="1"/>
                      </a:cubicBezTo>
                      <a:cubicBezTo>
                        <a:pt x="5" y="1"/>
                        <a:pt x="4" y="1"/>
                        <a:pt x="4" y="1"/>
                      </a:cubicBezTo>
                      <a:cubicBezTo>
                        <a:pt x="4" y="1"/>
                        <a:pt x="3" y="2"/>
                        <a:pt x="3" y="2"/>
                      </a:cubicBezTo>
                      <a:cubicBezTo>
                        <a:pt x="3" y="2"/>
                        <a:pt x="2" y="3"/>
                        <a:pt x="2" y="3"/>
                      </a:cubicBezTo>
                      <a:cubicBezTo>
                        <a:pt x="2" y="3"/>
                        <a:pt x="1" y="4"/>
                        <a:pt x="1" y="4"/>
                      </a:cubicBezTo>
                      <a:cubicBezTo>
                        <a:pt x="1" y="4"/>
                        <a:pt x="1" y="5"/>
                        <a:pt x="0" y="5"/>
                      </a:cubicBezTo>
                      <a:cubicBezTo>
                        <a:pt x="0" y="6"/>
                        <a:pt x="0" y="7"/>
                        <a:pt x="0" y="8"/>
                      </a:cubicBezTo>
                      <a:cubicBezTo>
                        <a:pt x="0" y="9"/>
                        <a:pt x="0" y="10"/>
                        <a:pt x="0" y="11"/>
                      </a:cubicBezTo>
                      <a:cubicBezTo>
                        <a:pt x="0" y="11"/>
                        <a:pt x="0" y="12"/>
                        <a:pt x="1" y="12"/>
                      </a:cubicBezTo>
                      <a:cubicBezTo>
                        <a:pt x="1" y="13"/>
                        <a:pt x="1" y="13"/>
                        <a:pt x="1" y="13"/>
                      </a:cubicBezTo>
                      <a:cubicBezTo>
                        <a:pt x="2" y="14"/>
                        <a:pt x="2" y="14"/>
                        <a:pt x="2" y="14"/>
                      </a:cubicBezTo>
                      <a:cubicBezTo>
                        <a:pt x="3" y="15"/>
                        <a:pt x="3" y="15"/>
                        <a:pt x="4" y="15"/>
                      </a:cubicBezTo>
                      <a:cubicBezTo>
                        <a:pt x="5" y="16"/>
                        <a:pt x="8" y="16"/>
                        <a:pt x="10" y="16"/>
                      </a:cubicBezTo>
                      <a:cubicBezTo>
                        <a:pt x="10" y="16"/>
                        <a:pt x="10" y="16"/>
                        <a:pt x="11" y="16"/>
                      </a:cubicBezTo>
                      <a:cubicBezTo>
                        <a:pt x="11" y="15"/>
                        <a:pt x="12" y="15"/>
                        <a:pt x="12" y="15"/>
                      </a:cubicBezTo>
                      <a:cubicBezTo>
                        <a:pt x="14" y="14"/>
                        <a:pt x="15" y="13"/>
                        <a:pt x="16" y="11"/>
                      </a:cubicBezTo>
                      <a:cubicBezTo>
                        <a:pt x="16" y="10"/>
                        <a:pt x="16" y="9"/>
                        <a:pt x="16" y="8"/>
                      </a:cubicBezTo>
                      <a:cubicBezTo>
                        <a:pt x="16" y="7"/>
                        <a:pt x="16" y="7"/>
                        <a:pt x="16" y="6"/>
                      </a:cubicBezTo>
                      <a:cubicBezTo>
                        <a:pt x="16" y="6"/>
                        <a:pt x="16" y="5"/>
                        <a:pt x="16" y="4"/>
                      </a:cubicBezTo>
                      <a:cubicBezTo>
                        <a:pt x="15" y="4"/>
                        <a:pt x="15" y="4"/>
                        <a:pt x="15" y="3"/>
                      </a:cubicBezTo>
                      <a:cubicBezTo>
                        <a:pt x="15" y="3"/>
                        <a:pt x="14" y="2"/>
                        <a:pt x="14" y="2"/>
                      </a:cubicBezTo>
                      <a:cubicBezTo>
                        <a:pt x="13" y="2"/>
                        <a:pt x="13" y="1"/>
                        <a:pt x="12" y="1"/>
                      </a:cubicBezTo>
                      <a:cubicBezTo>
                        <a:pt x="12" y="1"/>
                        <a:pt x="11" y="1"/>
                        <a:pt x="11" y="0"/>
                      </a:cubicBezTo>
                      <a:cubicBezTo>
                        <a:pt x="11" y="0"/>
                        <a:pt x="10" y="0"/>
                        <a:pt x="10" y="0"/>
                      </a:cubicBezTo>
                      <a:cubicBezTo>
                        <a:pt x="9" y="0"/>
                        <a:pt x="9" y="0"/>
                        <a:pt x="8" y="0"/>
                      </a:cubicBezTo>
                      <a:cubicBezTo>
                        <a:pt x="8" y="0"/>
                        <a:pt x="8" y="0"/>
                        <a:pt x="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grpSp>
        </p:grpSp>
        <p:sp>
          <p:nvSpPr>
            <p:cNvPr id="130" name="Freeform 128"/>
            <p:cNvSpPr/>
            <p:nvPr>
              <p:custDataLst>
                <p:tags r:id="rId34"/>
              </p:custDataLst>
            </p:nvPr>
          </p:nvSpPr>
          <p:spPr bwMode="auto">
            <a:xfrm>
              <a:off x="10130" y="4666"/>
              <a:ext cx="150" cy="145"/>
            </a:xfrm>
            <a:custGeom>
              <a:avLst/>
              <a:gdLst>
                <a:gd name="T0" fmla="*/ 17 w 33"/>
                <a:gd name="T1" fmla="*/ 0 h 32"/>
                <a:gd name="T2" fmla="*/ 14 w 33"/>
                <a:gd name="T3" fmla="*/ 0 h 32"/>
                <a:gd name="T4" fmla="*/ 11 w 33"/>
                <a:gd name="T5" fmla="*/ 1 h 32"/>
                <a:gd name="T6" fmla="*/ 11 w 33"/>
                <a:gd name="T7" fmla="*/ 1 h 32"/>
                <a:gd name="T8" fmla="*/ 8 w 33"/>
                <a:gd name="T9" fmla="*/ 2 h 32"/>
                <a:gd name="T10" fmla="*/ 6 w 33"/>
                <a:gd name="T11" fmla="*/ 4 h 32"/>
                <a:gd name="T12" fmla="*/ 4 w 33"/>
                <a:gd name="T13" fmla="*/ 5 h 32"/>
                <a:gd name="T14" fmla="*/ 3 w 33"/>
                <a:gd name="T15" fmla="*/ 8 h 32"/>
                <a:gd name="T16" fmla="*/ 1 w 33"/>
                <a:gd name="T17" fmla="*/ 11 h 32"/>
                <a:gd name="T18" fmla="*/ 0 w 33"/>
                <a:gd name="T19" fmla="*/ 16 h 32"/>
                <a:gd name="T20" fmla="*/ 0 w 33"/>
                <a:gd name="T21" fmla="*/ 21 h 32"/>
                <a:gd name="T22" fmla="*/ 2 w 33"/>
                <a:gd name="T23" fmla="*/ 24 h 32"/>
                <a:gd name="T24" fmla="*/ 3 w 33"/>
                <a:gd name="T25" fmla="*/ 27 h 32"/>
                <a:gd name="T26" fmla="*/ 5 w 33"/>
                <a:gd name="T27" fmla="*/ 28 h 32"/>
                <a:gd name="T28" fmla="*/ 8 w 33"/>
                <a:gd name="T29" fmla="*/ 30 h 32"/>
                <a:gd name="T30" fmla="*/ 19 w 33"/>
                <a:gd name="T31" fmla="*/ 31 h 32"/>
                <a:gd name="T32" fmla="*/ 21 w 33"/>
                <a:gd name="T33" fmla="*/ 31 h 32"/>
                <a:gd name="T34" fmla="*/ 25 w 33"/>
                <a:gd name="T35" fmla="*/ 29 h 32"/>
                <a:gd name="T36" fmla="*/ 31 w 33"/>
                <a:gd name="T37" fmla="*/ 23 h 32"/>
                <a:gd name="T38" fmla="*/ 33 w 33"/>
                <a:gd name="T39" fmla="*/ 16 h 32"/>
                <a:gd name="T40" fmla="*/ 33 w 33"/>
                <a:gd name="T41" fmla="*/ 12 h 32"/>
                <a:gd name="T42" fmla="*/ 31 w 33"/>
                <a:gd name="T43" fmla="*/ 8 h 32"/>
                <a:gd name="T44" fmla="*/ 30 w 33"/>
                <a:gd name="T45" fmla="*/ 6 h 32"/>
                <a:gd name="T46" fmla="*/ 28 w 33"/>
                <a:gd name="T47" fmla="*/ 4 h 32"/>
                <a:gd name="T48" fmla="*/ 25 w 33"/>
                <a:gd name="T49" fmla="*/ 2 h 32"/>
                <a:gd name="T50" fmla="*/ 22 w 33"/>
                <a:gd name="T51" fmla="*/ 1 h 32"/>
                <a:gd name="T52" fmla="*/ 20 w 33"/>
                <a:gd name="T53" fmla="*/ 0 h 32"/>
                <a:gd name="T54" fmla="*/ 17 w 33"/>
                <a:gd name="T55" fmla="*/ 0 h 32"/>
                <a:gd name="T56" fmla="*/ 17 w 33"/>
                <a:gd name="T5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32">
                  <a:moveTo>
                    <a:pt x="17" y="0"/>
                  </a:moveTo>
                  <a:cubicBezTo>
                    <a:pt x="16" y="0"/>
                    <a:pt x="15" y="0"/>
                    <a:pt x="14" y="0"/>
                  </a:cubicBezTo>
                  <a:cubicBezTo>
                    <a:pt x="13" y="0"/>
                    <a:pt x="12" y="1"/>
                    <a:pt x="11" y="1"/>
                  </a:cubicBezTo>
                  <a:cubicBezTo>
                    <a:pt x="11" y="1"/>
                    <a:pt x="11" y="1"/>
                    <a:pt x="11" y="1"/>
                  </a:cubicBezTo>
                  <a:cubicBezTo>
                    <a:pt x="10" y="1"/>
                    <a:pt x="9" y="2"/>
                    <a:pt x="8" y="2"/>
                  </a:cubicBezTo>
                  <a:cubicBezTo>
                    <a:pt x="7" y="3"/>
                    <a:pt x="7" y="3"/>
                    <a:pt x="6" y="4"/>
                  </a:cubicBezTo>
                  <a:cubicBezTo>
                    <a:pt x="5" y="4"/>
                    <a:pt x="5" y="5"/>
                    <a:pt x="4" y="5"/>
                  </a:cubicBezTo>
                  <a:cubicBezTo>
                    <a:pt x="4" y="6"/>
                    <a:pt x="3" y="7"/>
                    <a:pt x="3" y="8"/>
                  </a:cubicBezTo>
                  <a:cubicBezTo>
                    <a:pt x="2" y="9"/>
                    <a:pt x="2" y="10"/>
                    <a:pt x="1" y="11"/>
                  </a:cubicBezTo>
                  <a:cubicBezTo>
                    <a:pt x="0" y="12"/>
                    <a:pt x="0" y="14"/>
                    <a:pt x="0" y="16"/>
                  </a:cubicBezTo>
                  <a:cubicBezTo>
                    <a:pt x="0" y="18"/>
                    <a:pt x="0" y="20"/>
                    <a:pt x="0" y="21"/>
                  </a:cubicBezTo>
                  <a:cubicBezTo>
                    <a:pt x="1" y="22"/>
                    <a:pt x="1" y="23"/>
                    <a:pt x="2" y="24"/>
                  </a:cubicBezTo>
                  <a:cubicBezTo>
                    <a:pt x="2" y="25"/>
                    <a:pt x="3" y="26"/>
                    <a:pt x="3" y="27"/>
                  </a:cubicBezTo>
                  <a:cubicBezTo>
                    <a:pt x="4" y="27"/>
                    <a:pt x="4" y="28"/>
                    <a:pt x="5" y="28"/>
                  </a:cubicBezTo>
                  <a:cubicBezTo>
                    <a:pt x="6" y="29"/>
                    <a:pt x="7" y="30"/>
                    <a:pt x="8" y="30"/>
                  </a:cubicBezTo>
                  <a:cubicBezTo>
                    <a:pt x="11" y="32"/>
                    <a:pt x="15" y="32"/>
                    <a:pt x="19" y="31"/>
                  </a:cubicBezTo>
                  <a:cubicBezTo>
                    <a:pt x="20" y="31"/>
                    <a:pt x="21" y="31"/>
                    <a:pt x="21" y="31"/>
                  </a:cubicBezTo>
                  <a:cubicBezTo>
                    <a:pt x="23" y="31"/>
                    <a:pt x="24" y="30"/>
                    <a:pt x="25" y="29"/>
                  </a:cubicBezTo>
                  <a:cubicBezTo>
                    <a:pt x="28" y="28"/>
                    <a:pt x="30" y="25"/>
                    <a:pt x="31" y="23"/>
                  </a:cubicBezTo>
                  <a:cubicBezTo>
                    <a:pt x="33" y="21"/>
                    <a:pt x="33" y="18"/>
                    <a:pt x="33" y="16"/>
                  </a:cubicBezTo>
                  <a:cubicBezTo>
                    <a:pt x="33" y="15"/>
                    <a:pt x="33" y="13"/>
                    <a:pt x="33" y="12"/>
                  </a:cubicBezTo>
                  <a:cubicBezTo>
                    <a:pt x="32" y="11"/>
                    <a:pt x="32" y="10"/>
                    <a:pt x="31" y="8"/>
                  </a:cubicBezTo>
                  <a:cubicBezTo>
                    <a:pt x="31" y="8"/>
                    <a:pt x="31" y="7"/>
                    <a:pt x="30" y="6"/>
                  </a:cubicBezTo>
                  <a:cubicBezTo>
                    <a:pt x="29" y="5"/>
                    <a:pt x="29" y="5"/>
                    <a:pt x="28" y="4"/>
                  </a:cubicBezTo>
                  <a:cubicBezTo>
                    <a:pt x="27" y="3"/>
                    <a:pt x="26" y="3"/>
                    <a:pt x="25" y="2"/>
                  </a:cubicBezTo>
                  <a:cubicBezTo>
                    <a:pt x="24" y="1"/>
                    <a:pt x="23" y="1"/>
                    <a:pt x="22" y="1"/>
                  </a:cubicBezTo>
                  <a:cubicBezTo>
                    <a:pt x="21" y="0"/>
                    <a:pt x="21" y="0"/>
                    <a:pt x="20" y="0"/>
                  </a:cubicBezTo>
                  <a:cubicBezTo>
                    <a:pt x="19" y="0"/>
                    <a:pt x="18" y="0"/>
                    <a:pt x="17" y="0"/>
                  </a:cubicBezTo>
                  <a:cubicBezTo>
                    <a:pt x="17" y="0"/>
                    <a:pt x="17" y="0"/>
                    <a:pt x="17" y="0"/>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5" name="Freeform 132"/>
            <p:cNvSpPr/>
            <p:nvPr>
              <p:custDataLst>
                <p:tags r:id="rId35"/>
              </p:custDataLst>
            </p:nvPr>
          </p:nvSpPr>
          <p:spPr bwMode="auto">
            <a:xfrm>
              <a:off x="10398" y="4838"/>
              <a:ext cx="78" cy="78"/>
            </a:xfrm>
            <a:custGeom>
              <a:avLst/>
              <a:gdLst>
                <a:gd name="T0" fmla="*/ 8 w 17"/>
                <a:gd name="T1" fmla="*/ 0 h 17"/>
                <a:gd name="T2" fmla="*/ 7 w 17"/>
                <a:gd name="T3" fmla="*/ 1 h 17"/>
                <a:gd name="T4" fmla="*/ 6 w 17"/>
                <a:gd name="T5" fmla="*/ 1 h 17"/>
                <a:gd name="T6" fmla="*/ 6 w 17"/>
                <a:gd name="T7" fmla="*/ 1 h 17"/>
                <a:gd name="T8" fmla="*/ 4 w 17"/>
                <a:gd name="T9" fmla="*/ 2 h 17"/>
                <a:gd name="T10" fmla="*/ 3 w 17"/>
                <a:gd name="T11" fmla="*/ 2 h 17"/>
                <a:gd name="T12" fmla="*/ 2 w 17"/>
                <a:gd name="T13" fmla="*/ 3 h 17"/>
                <a:gd name="T14" fmla="*/ 1 w 17"/>
                <a:gd name="T15" fmla="*/ 4 h 17"/>
                <a:gd name="T16" fmla="*/ 1 w 17"/>
                <a:gd name="T17" fmla="*/ 6 h 17"/>
                <a:gd name="T18" fmla="*/ 0 w 17"/>
                <a:gd name="T19" fmla="*/ 8 h 17"/>
                <a:gd name="T20" fmla="*/ 0 w 17"/>
                <a:gd name="T21" fmla="*/ 11 h 17"/>
                <a:gd name="T22" fmla="*/ 1 w 17"/>
                <a:gd name="T23" fmla="*/ 13 h 17"/>
                <a:gd name="T24" fmla="*/ 2 w 17"/>
                <a:gd name="T25" fmla="*/ 14 h 17"/>
                <a:gd name="T26" fmla="*/ 3 w 17"/>
                <a:gd name="T27" fmla="*/ 15 h 17"/>
                <a:gd name="T28" fmla="*/ 4 w 17"/>
                <a:gd name="T29" fmla="*/ 16 h 17"/>
                <a:gd name="T30" fmla="*/ 10 w 17"/>
                <a:gd name="T31" fmla="*/ 16 h 17"/>
                <a:gd name="T32" fmla="*/ 11 w 17"/>
                <a:gd name="T33" fmla="*/ 16 h 17"/>
                <a:gd name="T34" fmla="*/ 13 w 17"/>
                <a:gd name="T35" fmla="*/ 15 h 17"/>
                <a:gd name="T36" fmla="*/ 16 w 17"/>
                <a:gd name="T37" fmla="*/ 12 h 17"/>
                <a:gd name="T38" fmla="*/ 17 w 17"/>
                <a:gd name="T39" fmla="*/ 8 h 17"/>
                <a:gd name="T40" fmla="*/ 17 w 17"/>
                <a:gd name="T41" fmla="*/ 7 h 17"/>
                <a:gd name="T42" fmla="*/ 16 w 17"/>
                <a:gd name="T43" fmla="*/ 5 h 17"/>
                <a:gd name="T44" fmla="*/ 15 w 17"/>
                <a:gd name="T45" fmla="*/ 4 h 17"/>
                <a:gd name="T46" fmla="*/ 14 w 17"/>
                <a:gd name="T47" fmla="*/ 2 h 17"/>
                <a:gd name="T48" fmla="*/ 13 w 17"/>
                <a:gd name="T49" fmla="*/ 2 h 17"/>
                <a:gd name="T50" fmla="*/ 11 w 17"/>
                <a:gd name="T51" fmla="*/ 1 h 17"/>
                <a:gd name="T52" fmla="*/ 10 w 17"/>
                <a:gd name="T53" fmla="*/ 1 h 17"/>
                <a:gd name="T54" fmla="*/ 9 w 17"/>
                <a:gd name="T55" fmla="*/ 0 h 17"/>
                <a:gd name="T56" fmla="*/ 8 w 17"/>
                <a:gd name="T5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17">
                  <a:moveTo>
                    <a:pt x="8" y="0"/>
                  </a:moveTo>
                  <a:cubicBezTo>
                    <a:pt x="8" y="0"/>
                    <a:pt x="7" y="1"/>
                    <a:pt x="7" y="1"/>
                  </a:cubicBezTo>
                  <a:cubicBezTo>
                    <a:pt x="7" y="1"/>
                    <a:pt x="6" y="1"/>
                    <a:pt x="6" y="1"/>
                  </a:cubicBezTo>
                  <a:cubicBezTo>
                    <a:pt x="6" y="1"/>
                    <a:pt x="6" y="1"/>
                    <a:pt x="6" y="1"/>
                  </a:cubicBezTo>
                  <a:cubicBezTo>
                    <a:pt x="5" y="1"/>
                    <a:pt x="5" y="1"/>
                    <a:pt x="4" y="2"/>
                  </a:cubicBezTo>
                  <a:cubicBezTo>
                    <a:pt x="4" y="2"/>
                    <a:pt x="3" y="2"/>
                    <a:pt x="3" y="2"/>
                  </a:cubicBezTo>
                  <a:cubicBezTo>
                    <a:pt x="3" y="3"/>
                    <a:pt x="3" y="3"/>
                    <a:pt x="2" y="3"/>
                  </a:cubicBezTo>
                  <a:cubicBezTo>
                    <a:pt x="2" y="4"/>
                    <a:pt x="2" y="4"/>
                    <a:pt x="1" y="4"/>
                  </a:cubicBezTo>
                  <a:cubicBezTo>
                    <a:pt x="1" y="5"/>
                    <a:pt x="1" y="5"/>
                    <a:pt x="1" y="6"/>
                  </a:cubicBezTo>
                  <a:cubicBezTo>
                    <a:pt x="0" y="7"/>
                    <a:pt x="0" y="8"/>
                    <a:pt x="0" y="8"/>
                  </a:cubicBezTo>
                  <a:cubicBezTo>
                    <a:pt x="0" y="9"/>
                    <a:pt x="0" y="10"/>
                    <a:pt x="0" y="11"/>
                  </a:cubicBezTo>
                  <a:cubicBezTo>
                    <a:pt x="1" y="12"/>
                    <a:pt x="1" y="12"/>
                    <a:pt x="1" y="13"/>
                  </a:cubicBezTo>
                  <a:cubicBezTo>
                    <a:pt x="1" y="13"/>
                    <a:pt x="1" y="13"/>
                    <a:pt x="2" y="14"/>
                  </a:cubicBezTo>
                  <a:cubicBezTo>
                    <a:pt x="2" y="14"/>
                    <a:pt x="2" y="14"/>
                    <a:pt x="3" y="15"/>
                  </a:cubicBezTo>
                  <a:cubicBezTo>
                    <a:pt x="3" y="15"/>
                    <a:pt x="3" y="15"/>
                    <a:pt x="4" y="16"/>
                  </a:cubicBezTo>
                  <a:cubicBezTo>
                    <a:pt x="6" y="16"/>
                    <a:pt x="8" y="17"/>
                    <a:pt x="10" y="16"/>
                  </a:cubicBezTo>
                  <a:cubicBezTo>
                    <a:pt x="10" y="16"/>
                    <a:pt x="11" y="16"/>
                    <a:pt x="11" y="16"/>
                  </a:cubicBezTo>
                  <a:cubicBezTo>
                    <a:pt x="11" y="16"/>
                    <a:pt x="12" y="16"/>
                    <a:pt x="13" y="15"/>
                  </a:cubicBezTo>
                  <a:cubicBezTo>
                    <a:pt x="14" y="14"/>
                    <a:pt x="15" y="13"/>
                    <a:pt x="16" y="12"/>
                  </a:cubicBezTo>
                  <a:cubicBezTo>
                    <a:pt x="16" y="11"/>
                    <a:pt x="17" y="10"/>
                    <a:pt x="17" y="8"/>
                  </a:cubicBezTo>
                  <a:cubicBezTo>
                    <a:pt x="17" y="8"/>
                    <a:pt x="17" y="7"/>
                    <a:pt x="17" y="7"/>
                  </a:cubicBezTo>
                  <a:cubicBezTo>
                    <a:pt x="16" y="6"/>
                    <a:pt x="16" y="5"/>
                    <a:pt x="16" y="5"/>
                  </a:cubicBezTo>
                  <a:cubicBezTo>
                    <a:pt x="16" y="4"/>
                    <a:pt x="15" y="4"/>
                    <a:pt x="15" y="4"/>
                  </a:cubicBezTo>
                  <a:cubicBezTo>
                    <a:pt x="15" y="3"/>
                    <a:pt x="15" y="3"/>
                    <a:pt x="14" y="2"/>
                  </a:cubicBezTo>
                  <a:cubicBezTo>
                    <a:pt x="14" y="2"/>
                    <a:pt x="13" y="2"/>
                    <a:pt x="13" y="2"/>
                  </a:cubicBezTo>
                  <a:cubicBezTo>
                    <a:pt x="12" y="1"/>
                    <a:pt x="12" y="1"/>
                    <a:pt x="11" y="1"/>
                  </a:cubicBezTo>
                  <a:cubicBezTo>
                    <a:pt x="11" y="1"/>
                    <a:pt x="11" y="1"/>
                    <a:pt x="10" y="1"/>
                  </a:cubicBezTo>
                  <a:cubicBezTo>
                    <a:pt x="10" y="0"/>
                    <a:pt x="9" y="0"/>
                    <a:pt x="9" y="0"/>
                  </a:cubicBezTo>
                  <a:cubicBezTo>
                    <a:pt x="9" y="0"/>
                    <a:pt x="9" y="0"/>
                    <a:pt x="8"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7" name="Freeform 136"/>
            <p:cNvSpPr/>
            <p:nvPr>
              <p:custDataLst>
                <p:tags r:id="rId36"/>
              </p:custDataLst>
            </p:nvPr>
          </p:nvSpPr>
          <p:spPr bwMode="auto">
            <a:xfrm>
              <a:off x="10991" y="4083"/>
              <a:ext cx="78" cy="73"/>
            </a:xfrm>
            <a:custGeom>
              <a:avLst/>
              <a:gdLst>
                <a:gd name="T0" fmla="*/ 9 w 17"/>
                <a:gd name="T1" fmla="*/ 0 h 16"/>
                <a:gd name="T2" fmla="*/ 7 w 17"/>
                <a:gd name="T3" fmla="*/ 0 h 16"/>
                <a:gd name="T4" fmla="*/ 6 w 17"/>
                <a:gd name="T5" fmla="*/ 0 h 16"/>
                <a:gd name="T6" fmla="*/ 6 w 17"/>
                <a:gd name="T7" fmla="*/ 0 h 16"/>
                <a:gd name="T8" fmla="*/ 5 w 17"/>
                <a:gd name="T9" fmla="*/ 1 h 16"/>
                <a:gd name="T10" fmla="*/ 3 w 17"/>
                <a:gd name="T11" fmla="*/ 2 h 16"/>
                <a:gd name="T12" fmla="*/ 3 w 17"/>
                <a:gd name="T13" fmla="*/ 2 h 16"/>
                <a:gd name="T14" fmla="*/ 2 w 17"/>
                <a:gd name="T15" fmla="*/ 4 h 16"/>
                <a:gd name="T16" fmla="*/ 1 w 17"/>
                <a:gd name="T17" fmla="*/ 5 h 16"/>
                <a:gd name="T18" fmla="*/ 1 w 17"/>
                <a:gd name="T19" fmla="*/ 8 h 16"/>
                <a:gd name="T20" fmla="*/ 1 w 17"/>
                <a:gd name="T21" fmla="*/ 10 h 16"/>
                <a:gd name="T22" fmla="*/ 1 w 17"/>
                <a:gd name="T23" fmla="*/ 12 h 16"/>
                <a:gd name="T24" fmla="*/ 2 w 17"/>
                <a:gd name="T25" fmla="*/ 13 h 16"/>
                <a:gd name="T26" fmla="*/ 3 w 17"/>
                <a:gd name="T27" fmla="*/ 14 h 16"/>
                <a:gd name="T28" fmla="*/ 4 w 17"/>
                <a:gd name="T29" fmla="*/ 15 h 16"/>
                <a:gd name="T30" fmla="*/ 10 w 17"/>
                <a:gd name="T31" fmla="*/ 16 h 16"/>
                <a:gd name="T32" fmla="*/ 11 w 17"/>
                <a:gd name="T33" fmla="*/ 15 h 16"/>
                <a:gd name="T34" fmla="*/ 13 w 17"/>
                <a:gd name="T35" fmla="*/ 15 h 16"/>
                <a:gd name="T36" fmla="*/ 16 w 17"/>
                <a:gd name="T37" fmla="*/ 11 h 16"/>
                <a:gd name="T38" fmla="*/ 17 w 17"/>
                <a:gd name="T39" fmla="*/ 8 h 16"/>
                <a:gd name="T40" fmla="*/ 17 w 17"/>
                <a:gd name="T41" fmla="*/ 6 h 16"/>
                <a:gd name="T42" fmla="*/ 16 w 17"/>
                <a:gd name="T43" fmla="*/ 4 h 16"/>
                <a:gd name="T44" fmla="*/ 16 w 17"/>
                <a:gd name="T45" fmla="*/ 3 h 16"/>
                <a:gd name="T46" fmla="*/ 14 w 17"/>
                <a:gd name="T47" fmla="*/ 2 h 16"/>
                <a:gd name="T48" fmla="*/ 13 w 17"/>
                <a:gd name="T49" fmla="*/ 1 h 16"/>
                <a:gd name="T50" fmla="*/ 12 w 17"/>
                <a:gd name="T51" fmla="*/ 0 h 16"/>
                <a:gd name="T52" fmla="*/ 11 w 17"/>
                <a:gd name="T53" fmla="*/ 0 h 16"/>
                <a:gd name="T54" fmla="*/ 9 w 17"/>
                <a:gd name="T55" fmla="*/ 0 h 16"/>
                <a:gd name="T56" fmla="*/ 9 w 17"/>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16">
                  <a:moveTo>
                    <a:pt x="9" y="0"/>
                  </a:moveTo>
                  <a:cubicBezTo>
                    <a:pt x="8" y="0"/>
                    <a:pt x="8" y="0"/>
                    <a:pt x="7" y="0"/>
                  </a:cubicBezTo>
                  <a:cubicBezTo>
                    <a:pt x="7" y="0"/>
                    <a:pt x="6" y="0"/>
                    <a:pt x="6" y="0"/>
                  </a:cubicBezTo>
                  <a:cubicBezTo>
                    <a:pt x="6" y="0"/>
                    <a:pt x="6" y="0"/>
                    <a:pt x="6" y="0"/>
                  </a:cubicBezTo>
                  <a:cubicBezTo>
                    <a:pt x="5" y="1"/>
                    <a:pt x="5" y="1"/>
                    <a:pt x="5" y="1"/>
                  </a:cubicBezTo>
                  <a:cubicBezTo>
                    <a:pt x="4" y="1"/>
                    <a:pt x="4" y="1"/>
                    <a:pt x="3" y="2"/>
                  </a:cubicBezTo>
                  <a:cubicBezTo>
                    <a:pt x="3" y="2"/>
                    <a:pt x="3" y="2"/>
                    <a:pt x="3" y="2"/>
                  </a:cubicBezTo>
                  <a:cubicBezTo>
                    <a:pt x="2" y="3"/>
                    <a:pt x="2" y="3"/>
                    <a:pt x="2" y="4"/>
                  </a:cubicBezTo>
                  <a:cubicBezTo>
                    <a:pt x="2" y="4"/>
                    <a:pt x="1" y="5"/>
                    <a:pt x="1" y="5"/>
                  </a:cubicBezTo>
                  <a:cubicBezTo>
                    <a:pt x="1" y="6"/>
                    <a:pt x="1" y="7"/>
                    <a:pt x="1" y="8"/>
                  </a:cubicBezTo>
                  <a:cubicBezTo>
                    <a:pt x="0" y="9"/>
                    <a:pt x="1" y="10"/>
                    <a:pt x="1" y="10"/>
                  </a:cubicBezTo>
                  <a:cubicBezTo>
                    <a:pt x="1" y="11"/>
                    <a:pt x="1" y="11"/>
                    <a:pt x="1" y="12"/>
                  </a:cubicBezTo>
                  <a:cubicBezTo>
                    <a:pt x="2" y="12"/>
                    <a:pt x="2" y="13"/>
                    <a:pt x="2" y="13"/>
                  </a:cubicBezTo>
                  <a:cubicBezTo>
                    <a:pt x="2" y="13"/>
                    <a:pt x="3" y="14"/>
                    <a:pt x="3" y="14"/>
                  </a:cubicBezTo>
                  <a:cubicBezTo>
                    <a:pt x="3" y="14"/>
                    <a:pt x="4" y="15"/>
                    <a:pt x="4" y="15"/>
                  </a:cubicBezTo>
                  <a:cubicBezTo>
                    <a:pt x="6" y="16"/>
                    <a:pt x="8" y="16"/>
                    <a:pt x="10" y="16"/>
                  </a:cubicBezTo>
                  <a:cubicBezTo>
                    <a:pt x="11" y="16"/>
                    <a:pt x="11" y="15"/>
                    <a:pt x="11" y="15"/>
                  </a:cubicBezTo>
                  <a:cubicBezTo>
                    <a:pt x="12" y="15"/>
                    <a:pt x="12" y="15"/>
                    <a:pt x="13" y="15"/>
                  </a:cubicBezTo>
                  <a:cubicBezTo>
                    <a:pt x="14" y="14"/>
                    <a:pt x="15" y="13"/>
                    <a:pt x="16" y="11"/>
                  </a:cubicBezTo>
                  <a:cubicBezTo>
                    <a:pt x="17" y="10"/>
                    <a:pt x="17" y="9"/>
                    <a:pt x="17" y="8"/>
                  </a:cubicBezTo>
                  <a:cubicBezTo>
                    <a:pt x="17" y="7"/>
                    <a:pt x="17" y="6"/>
                    <a:pt x="17" y="6"/>
                  </a:cubicBezTo>
                  <a:cubicBezTo>
                    <a:pt x="17" y="5"/>
                    <a:pt x="16" y="5"/>
                    <a:pt x="16" y="4"/>
                  </a:cubicBezTo>
                  <a:cubicBezTo>
                    <a:pt x="16" y="4"/>
                    <a:pt x="16" y="3"/>
                    <a:pt x="16" y="3"/>
                  </a:cubicBezTo>
                  <a:cubicBezTo>
                    <a:pt x="15" y="3"/>
                    <a:pt x="15" y="2"/>
                    <a:pt x="14" y="2"/>
                  </a:cubicBezTo>
                  <a:cubicBezTo>
                    <a:pt x="14" y="1"/>
                    <a:pt x="14" y="1"/>
                    <a:pt x="13" y="1"/>
                  </a:cubicBezTo>
                  <a:cubicBezTo>
                    <a:pt x="13" y="1"/>
                    <a:pt x="12" y="0"/>
                    <a:pt x="12" y="0"/>
                  </a:cubicBezTo>
                  <a:cubicBezTo>
                    <a:pt x="11" y="0"/>
                    <a:pt x="11" y="0"/>
                    <a:pt x="11" y="0"/>
                  </a:cubicBezTo>
                  <a:cubicBezTo>
                    <a:pt x="10" y="0"/>
                    <a:pt x="9" y="0"/>
                    <a:pt x="9" y="0"/>
                  </a:cubicBezTo>
                  <a:cubicBezTo>
                    <a:pt x="9" y="0"/>
                    <a:pt x="9" y="0"/>
                    <a:pt x="9"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grpSp>
      <p:sp>
        <p:nvSpPr>
          <p:cNvPr id="23" name="内容占位符 6"/>
          <p:cNvSpPr>
            <a:spLocks noGrp="1"/>
          </p:cNvSpPr>
          <p:nvPr>
            <p:custDataLst>
              <p:tags r:id="rId11"/>
            </p:custDataLst>
          </p:nvPr>
        </p:nvSpPr>
        <p:spPr>
          <a:xfrm>
            <a:off x="6276861" y="2498672"/>
            <a:ext cx="1571153" cy="971459"/>
          </a:xfrm>
          <a:prstGeom prst="rect">
            <a:avLst/>
          </a:prstGeom>
        </p:spPr>
        <p:txBody>
          <a:bodyPr vert="horz" wrap="square" lIns="90000" tIns="46800" rIns="90000" bIns="46800" rtlCol="0" anchor="t" anchorCtr="0">
            <a:norm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lnSpc>
                <a:spcPct val="120000"/>
              </a:lnSpc>
              <a:spcBef>
                <a:spcPts val="0"/>
              </a:spcBef>
              <a:spcAft>
                <a:spcPts val="0"/>
              </a:spcAft>
              <a:buSzPct val="100000"/>
              <a:buNone/>
            </a:pPr>
            <a:r>
              <a:rPr lang="zh-CN" altLang="en-US" dirty="0">
                <a:solidFill>
                  <a:schemeClr val="lt1"/>
                </a:solidFill>
                <a:sym typeface="+mn-ea"/>
              </a:rPr>
              <a:t>腾讯云网络安全运维工程师</a:t>
            </a:r>
          </a:p>
        </p:txBody>
      </p:sp>
      <p:sp>
        <p:nvSpPr>
          <p:cNvPr id="8" name="内容占位符 6"/>
          <p:cNvSpPr>
            <a:spLocks noGrp="1"/>
          </p:cNvSpPr>
          <p:nvPr>
            <p:custDataLst>
              <p:tags r:id="rId12"/>
            </p:custDataLst>
          </p:nvPr>
        </p:nvSpPr>
        <p:spPr>
          <a:xfrm>
            <a:off x="6811485" y="2057689"/>
            <a:ext cx="501905" cy="432936"/>
          </a:xfrm>
          <a:prstGeom prst="rect">
            <a:avLst/>
          </a:prstGeom>
        </p:spPr>
        <p:txBody>
          <a:bodyPr vert="horz" wrap="square" lIns="90000" tIns="46800" rIns="90000" bIns="46800" rtlCol="0" anchor="b" anchorCtr="0">
            <a:norm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Aft>
                <a:spcPts val="0"/>
              </a:spcAft>
              <a:buNone/>
            </a:pPr>
            <a:r>
              <a:rPr lang="en-US" altLang="zh-CN" sz="1000" b="1" spc="200" dirty="0">
                <a:solidFill>
                  <a:schemeClr val="accent3"/>
                </a:solidFill>
                <a:uFillTx/>
                <a:ea typeface="幼圆" panose="02010509060101010101" pitchFamily="49" charset="-122"/>
                <a:cs typeface="Arial" panose="020B0604020202020204" pitchFamily="34" charset="0"/>
                <a:sym typeface="Arial" panose="020B0604020202020204" pitchFamily="34" charset="0"/>
              </a:rPr>
              <a:t>03</a:t>
            </a:r>
          </a:p>
        </p:txBody>
      </p:sp>
      <p:grpSp>
        <p:nvGrpSpPr>
          <p:cNvPr id="41" name="组合 40"/>
          <p:cNvGrpSpPr/>
          <p:nvPr>
            <p:custDataLst>
              <p:tags r:id="rId13"/>
            </p:custDataLst>
          </p:nvPr>
        </p:nvGrpSpPr>
        <p:grpSpPr>
          <a:xfrm rot="18180000">
            <a:off x="6757059" y="1658024"/>
            <a:ext cx="611310" cy="303166"/>
            <a:chOff x="7622" y="3896"/>
            <a:chExt cx="1105" cy="548"/>
          </a:xfrm>
        </p:grpSpPr>
        <p:grpSp>
          <p:nvGrpSpPr>
            <p:cNvPr id="13" name="组合 12"/>
            <p:cNvGrpSpPr/>
            <p:nvPr/>
          </p:nvGrpSpPr>
          <p:grpSpPr>
            <a:xfrm rot="480000">
              <a:off x="7711" y="3896"/>
              <a:ext cx="674" cy="548"/>
              <a:chOff x="7141" y="3584"/>
              <a:chExt cx="674" cy="548"/>
            </a:xfrm>
          </p:grpSpPr>
          <p:sp>
            <p:nvSpPr>
              <p:cNvPr id="97" name="Freeform 12"/>
              <p:cNvSpPr>
                <a:spLocks noEditPoints="1"/>
              </p:cNvSpPr>
              <p:nvPr>
                <p:custDataLst>
                  <p:tags r:id="rId32"/>
                </p:custDataLst>
              </p:nvPr>
            </p:nvSpPr>
            <p:spPr bwMode="auto">
              <a:xfrm rot="1200000">
                <a:off x="7141" y="3584"/>
                <a:ext cx="675" cy="548"/>
              </a:xfrm>
              <a:custGeom>
                <a:avLst/>
                <a:gdLst>
                  <a:gd name="T0" fmla="*/ 66 w 149"/>
                  <a:gd name="T1" fmla="*/ 101 h 121"/>
                  <a:gd name="T2" fmla="*/ 66 w 149"/>
                  <a:gd name="T3" fmla="*/ 101 h 121"/>
                  <a:gd name="T4" fmla="*/ 68 w 149"/>
                  <a:gd name="T5" fmla="*/ 103 h 121"/>
                  <a:gd name="T6" fmla="*/ 66 w 149"/>
                  <a:gd name="T7" fmla="*/ 101 h 121"/>
                  <a:gd name="T8" fmla="*/ 139 w 149"/>
                  <a:gd name="T9" fmla="*/ 14 h 121"/>
                  <a:gd name="T10" fmla="*/ 139 w 149"/>
                  <a:gd name="T11" fmla="*/ 14 h 121"/>
                  <a:gd name="T12" fmla="*/ 139 w 149"/>
                  <a:gd name="T13" fmla="*/ 14 h 121"/>
                  <a:gd name="T14" fmla="*/ 139 w 149"/>
                  <a:gd name="T15" fmla="*/ 14 h 121"/>
                  <a:gd name="T16" fmla="*/ 19 w 149"/>
                  <a:gd name="T17" fmla="*/ 9 h 121"/>
                  <a:gd name="T18" fmla="*/ 19 w 149"/>
                  <a:gd name="T19" fmla="*/ 9 h 121"/>
                  <a:gd name="T20" fmla="*/ 19 w 149"/>
                  <a:gd name="T21" fmla="*/ 9 h 121"/>
                  <a:gd name="T22" fmla="*/ 19 w 149"/>
                  <a:gd name="T23" fmla="*/ 9 h 121"/>
                  <a:gd name="T24" fmla="*/ 19 w 149"/>
                  <a:gd name="T25" fmla="*/ 9 h 121"/>
                  <a:gd name="T26" fmla="*/ 19 w 149"/>
                  <a:gd name="T27" fmla="*/ 9 h 121"/>
                  <a:gd name="T28" fmla="*/ 19 w 149"/>
                  <a:gd name="T29" fmla="*/ 9 h 121"/>
                  <a:gd name="T30" fmla="*/ 19 w 149"/>
                  <a:gd name="T31" fmla="*/ 9 h 121"/>
                  <a:gd name="T32" fmla="*/ 19 w 149"/>
                  <a:gd name="T33" fmla="*/ 9 h 121"/>
                  <a:gd name="T34" fmla="*/ 19 w 149"/>
                  <a:gd name="T35" fmla="*/ 9 h 121"/>
                  <a:gd name="T36" fmla="*/ 8 w 149"/>
                  <a:gd name="T37" fmla="*/ 1 h 121"/>
                  <a:gd name="T38" fmla="*/ 3 w 149"/>
                  <a:gd name="T39" fmla="*/ 3 h 121"/>
                  <a:gd name="T40" fmla="*/ 0 w 149"/>
                  <a:gd name="T41" fmla="*/ 7 h 121"/>
                  <a:gd name="T42" fmla="*/ 0 w 149"/>
                  <a:gd name="T43" fmla="*/ 13 h 121"/>
                  <a:gd name="T44" fmla="*/ 2 w 149"/>
                  <a:gd name="T45" fmla="*/ 17 h 121"/>
                  <a:gd name="T46" fmla="*/ 7 w 149"/>
                  <a:gd name="T47" fmla="*/ 28 h 121"/>
                  <a:gd name="T48" fmla="*/ 13 w 149"/>
                  <a:gd name="T49" fmla="*/ 36 h 121"/>
                  <a:gd name="T50" fmla="*/ 14 w 149"/>
                  <a:gd name="T51" fmla="*/ 38 h 121"/>
                  <a:gd name="T52" fmla="*/ 20 w 149"/>
                  <a:gd name="T53" fmla="*/ 48 h 121"/>
                  <a:gd name="T54" fmla="*/ 25 w 149"/>
                  <a:gd name="T55" fmla="*/ 56 h 121"/>
                  <a:gd name="T56" fmla="*/ 30 w 149"/>
                  <a:gd name="T57" fmla="*/ 65 h 121"/>
                  <a:gd name="T58" fmla="*/ 41 w 149"/>
                  <a:gd name="T59" fmla="*/ 82 h 121"/>
                  <a:gd name="T60" fmla="*/ 49 w 149"/>
                  <a:gd name="T61" fmla="*/ 93 h 121"/>
                  <a:gd name="T62" fmla="*/ 56 w 149"/>
                  <a:gd name="T63" fmla="*/ 103 h 121"/>
                  <a:gd name="T64" fmla="*/ 65 w 149"/>
                  <a:gd name="T65" fmla="*/ 112 h 121"/>
                  <a:gd name="T66" fmla="*/ 70 w 149"/>
                  <a:gd name="T67" fmla="*/ 116 h 121"/>
                  <a:gd name="T68" fmla="*/ 75 w 149"/>
                  <a:gd name="T69" fmla="*/ 119 h 121"/>
                  <a:gd name="T70" fmla="*/ 81 w 149"/>
                  <a:gd name="T71" fmla="*/ 121 h 121"/>
                  <a:gd name="T72" fmla="*/ 84 w 149"/>
                  <a:gd name="T73" fmla="*/ 120 h 121"/>
                  <a:gd name="T74" fmla="*/ 87 w 149"/>
                  <a:gd name="T75" fmla="*/ 119 h 121"/>
                  <a:gd name="T76" fmla="*/ 92 w 149"/>
                  <a:gd name="T77" fmla="*/ 116 h 121"/>
                  <a:gd name="T78" fmla="*/ 98 w 149"/>
                  <a:gd name="T79" fmla="*/ 110 h 121"/>
                  <a:gd name="T80" fmla="*/ 105 w 149"/>
                  <a:gd name="T81" fmla="*/ 97 h 121"/>
                  <a:gd name="T82" fmla="*/ 114 w 149"/>
                  <a:gd name="T83" fmla="*/ 81 h 121"/>
                  <a:gd name="T84" fmla="*/ 124 w 149"/>
                  <a:gd name="T85" fmla="*/ 63 h 121"/>
                  <a:gd name="T86" fmla="*/ 134 w 149"/>
                  <a:gd name="T87" fmla="*/ 46 h 121"/>
                  <a:gd name="T88" fmla="*/ 142 w 149"/>
                  <a:gd name="T89" fmla="*/ 31 h 121"/>
                  <a:gd name="T90" fmla="*/ 148 w 149"/>
                  <a:gd name="T91" fmla="*/ 14 h 121"/>
                  <a:gd name="T92" fmla="*/ 149 w 149"/>
                  <a:gd name="T93" fmla="*/ 11 h 121"/>
                  <a:gd name="T94" fmla="*/ 149 w 149"/>
                  <a:gd name="T95" fmla="*/ 8 h 121"/>
                  <a:gd name="T96" fmla="*/ 146 w 149"/>
                  <a:gd name="T97" fmla="*/ 6 h 121"/>
                  <a:gd name="T98" fmla="*/ 132 w 149"/>
                  <a:gd name="T99" fmla="*/ 5 h 121"/>
                  <a:gd name="T100" fmla="*/ 118 w 149"/>
                  <a:gd name="T101" fmla="*/ 6 h 121"/>
                  <a:gd name="T102" fmla="*/ 86 w 149"/>
                  <a:gd name="T103" fmla="*/ 5 h 121"/>
                  <a:gd name="T104" fmla="*/ 54 w 149"/>
                  <a:gd name="T105" fmla="*/ 3 h 121"/>
                  <a:gd name="T106" fmla="*/ 38 w 149"/>
                  <a:gd name="T107" fmla="*/ 2 h 121"/>
                  <a:gd name="T108" fmla="*/ 24 w 149"/>
                  <a:gd name="T109" fmla="*/ 1 h 121"/>
                  <a:gd name="T110" fmla="*/ 17 w 149"/>
                  <a:gd name="T111" fmla="*/ 0 h 121"/>
                  <a:gd name="T112" fmla="*/ 13 w 149"/>
                  <a:gd name="T113" fmla="*/ 0 h 121"/>
                  <a:gd name="T114" fmla="*/ 13 w 149"/>
                  <a:gd name="T115" fmla="*/ 0 h 121"/>
                  <a:gd name="T116" fmla="*/ 8 w 149"/>
                  <a:gd name="T117"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 h="121">
                    <a:moveTo>
                      <a:pt x="66" y="101"/>
                    </a:moveTo>
                    <a:cubicBezTo>
                      <a:pt x="66" y="101"/>
                      <a:pt x="66" y="101"/>
                      <a:pt x="66" y="101"/>
                    </a:cubicBezTo>
                    <a:cubicBezTo>
                      <a:pt x="67" y="102"/>
                      <a:pt x="67" y="102"/>
                      <a:pt x="68" y="103"/>
                    </a:cubicBezTo>
                    <a:cubicBezTo>
                      <a:pt x="67" y="102"/>
                      <a:pt x="67" y="102"/>
                      <a:pt x="66" y="101"/>
                    </a:cubicBezTo>
                    <a:close/>
                    <a:moveTo>
                      <a:pt x="139" y="14"/>
                    </a:moveTo>
                    <a:cubicBezTo>
                      <a:pt x="139" y="14"/>
                      <a:pt x="139" y="14"/>
                      <a:pt x="139" y="14"/>
                    </a:cubicBezTo>
                    <a:cubicBezTo>
                      <a:pt x="139" y="14"/>
                      <a:pt x="139" y="14"/>
                      <a:pt x="139" y="14"/>
                    </a:cubicBezTo>
                    <a:cubicBezTo>
                      <a:pt x="139" y="14"/>
                      <a:pt x="139" y="14"/>
                      <a:pt x="139" y="14"/>
                    </a:cubicBezTo>
                    <a:close/>
                    <a:moveTo>
                      <a:pt x="19" y="9"/>
                    </a:move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lose/>
                    <a:moveTo>
                      <a:pt x="8" y="1"/>
                    </a:moveTo>
                    <a:cubicBezTo>
                      <a:pt x="6" y="1"/>
                      <a:pt x="5" y="2"/>
                      <a:pt x="3" y="3"/>
                    </a:cubicBezTo>
                    <a:cubicBezTo>
                      <a:pt x="2" y="4"/>
                      <a:pt x="1" y="6"/>
                      <a:pt x="0" y="7"/>
                    </a:cubicBezTo>
                    <a:cubicBezTo>
                      <a:pt x="0" y="9"/>
                      <a:pt x="0" y="11"/>
                      <a:pt x="0" y="13"/>
                    </a:cubicBezTo>
                    <a:cubicBezTo>
                      <a:pt x="0" y="14"/>
                      <a:pt x="1" y="16"/>
                      <a:pt x="2" y="17"/>
                    </a:cubicBezTo>
                    <a:cubicBezTo>
                      <a:pt x="3" y="21"/>
                      <a:pt x="5" y="25"/>
                      <a:pt x="7" y="28"/>
                    </a:cubicBezTo>
                    <a:cubicBezTo>
                      <a:pt x="9" y="31"/>
                      <a:pt x="11" y="34"/>
                      <a:pt x="13" y="36"/>
                    </a:cubicBezTo>
                    <a:cubicBezTo>
                      <a:pt x="14" y="37"/>
                      <a:pt x="14" y="37"/>
                      <a:pt x="14" y="38"/>
                    </a:cubicBezTo>
                    <a:cubicBezTo>
                      <a:pt x="16" y="41"/>
                      <a:pt x="18" y="44"/>
                      <a:pt x="20" y="48"/>
                    </a:cubicBezTo>
                    <a:cubicBezTo>
                      <a:pt x="22" y="50"/>
                      <a:pt x="23" y="53"/>
                      <a:pt x="25" y="56"/>
                    </a:cubicBezTo>
                    <a:cubicBezTo>
                      <a:pt x="27" y="59"/>
                      <a:pt x="28" y="62"/>
                      <a:pt x="30" y="65"/>
                    </a:cubicBezTo>
                    <a:cubicBezTo>
                      <a:pt x="34" y="71"/>
                      <a:pt x="37" y="76"/>
                      <a:pt x="41" y="82"/>
                    </a:cubicBezTo>
                    <a:cubicBezTo>
                      <a:pt x="44" y="85"/>
                      <a:pt x="46" y="89"/>
                      <a:pt x="49" y="93"/>
                    </a:cubicBezTo>
                    <a:cubicBezTo>
                      <a:pt x="51" y="96"/>
                      <a:pt x="54" y="99"/>
                      <a:pt x="56" y="103"/>
                    </a:cubicBezTo>
                    <a:cubicBezTo>
                      <a:pt x="59" y="106"/>
                      <a:pt x="62" y="109"/>
                      <a:pt x="65" y="112"/>
                    </a:cubicBezTo>
                    <a:cubicBezTo>
                      <a:pt x="66" y="114"/>
                      <a:pt x="68" y="115"/>
                      <a:pt x="70" y="116"/>
                    </a:cubicBezTo>
                    <a:cubicBezTo>
                      <a:pt x="72" y="118"/>
                      <a:pt x="73" y="119"/>
                      <a:pt x="75" y="119"/>
                    </a:cubicBezTo>
                    <a:cubicBezTo>
                      <a:pt x="77" y="120"/>
                      <a:pt x="79" y="120"/>
                      <a:pt x="81" y="121"/>
                    </a:cubicBezTo>
                    <a:cubicBezTo>
                      <a:pt x="82" y="121"/>
                      <a:pt x="83" y="120"/>
                      <a:pt x="84" y="120"/>
                    </a:cubicBezTo>
                    <a:cubicBezTo>
                      <a:pt x="85" y="120"/>
                      <a:pt x="86" y="120"/>
                      <a:pt x="87" y="119"/>
                    </a:cubicBezTo>
                    <a:cubicBezTo>
                      <a:pt x="89" y="118"/>
                      <a:pt x="91" y="117"/>
                      <a:pt x="92" y="116"/>
                    </a:cubicBezTo>
                    <a:cubicBezTo>
                      <a:pt x="94" y="114"/>
                      <a:pt x="96" y="112"/>
                      <a:pt x="98" y="110"/>
                    </a:cubicBezTo>
                    <a:cubicBezTo>
                      <a:pt x="101" y="106"/>
                      <a:pt x="103" y="101"/>
                      <a:pt x="105" y="97"/>
                    </a:cubicBezTo>
                    <a:cubicBezTo>
                      <a:pt x="108" y="92"/>
                      <a:pt x="112" y="86"/>
                      <a:pt x="114" y="81"/>
                    </a:cubicBezTo>
                    <a:cubicBezTo>
                      <a:pt x="118" y="75"/>
                      <a:pt x="121" y="69"/>
                      <a:pt x="124" y="63"/>
                    </a:cubicBezTo>
                    <a:cubicBezTo>
                      <a:pt x="127" y="57"/>
                      <a:pt x="130" y="52"/>
                      <a:pt x="134" y="46"/>
                    </a:cubicBezTo>
                    <a:cubicBezTo>
                      <a:pt x="136" y="41"/>
                      <a:pt x="139" y="36"/>
                      <a:pt x="142" y="31"/>
                    </a:cubicBezTo>
                    <a:cubicBezTo>
                      <a:pt x="145" y="25"/>
                      <a:pt x="147" y="20"/>
                      <a:pt x="148" y="14"/>
                    </a:cubicBezTo>
                    <a:cubicBezTo>
                      <a:pt x="149" y="13"/>
                      <a:pt x="149" y="12"/>
                      <a:pt x="149" y="11"/>
                    </a:cubicBezTo>
                    <a:cubicBezTo>
                      <a:pt x="149" y="10"/>
                      <a:pt x="149" y="9"/>
                      <a:pt x="149" y="8"/>
                    </a:cubicBezTo>
                    <a:cubicBezTo>
                      <a:pt x="148" y="7"/>
                      <a:pt x="147" y="6"/>
                      <a:pt x="146" y="6"/>
                    </a:cubicBezTo>
                    <a:cubicBezTo>
                      <a:pt x="141" y="5"/>
                      <a:pt x="137" y="5"/>
                      <a:pt x="132" y="5"/>
                    </a:cubicBezTo>
                    <a:cubicBezTo>
                      <a:pt x="128" y="5"/>
                      <a:pt x="123" y="6"/>
                      <a:pt x="118" y="6"/>
                    </a:cubicBezTo>
                    <a:cubicBezTo>
                      <a:pt x="108" y="6"/>
                      <a:pt x="97" y="6"/>
                      <a:pt x="86" y="5"/>
                    </a:cubicBezTo>
                    <a:cubicBezTo>
                      <a:pt x="76" y="5"/>
                      <a:pt x="65" y="4"/>
                      <a:pt x="54" y="3"/>
                    </a:cubicBezTo>
                    <a:cubicBezTo>
                      <a:pt x="49" y="3"/>
                      <a:pt x="43" y="3"/>
                      <a:pt x="38" y="2"/>
                    </a:cubicBezTo>
                    <a:cubicBezTo>
                      <a:pt x="33" y="2"/>
                      <a:pt x="29" y="2"/>
                      <a:pt x="24" y="1"/>
                    </a:cubicBezTo>
                    <a:cubicBezTo>
                      <a:pt x="22" y="1"/>
                      <a:pt x="19" y="1"/>
                      <a:pt x="17" y="0"/>
                    </a:cubicBezTo>
                    <a:cubicBezTo>
                      <a:pt x="16" y="0"/>
                      <a:pt x="14" y="0"/>
                      <a:pt x="13" y="0"/>
                    </a:cubicBezTo>
                    <a:cubicBezTo>
                      <a:pt x="13" y="0"/>
                      <a:pt x="13" y="0"/>
                      <a:pt x="13" y="0"/>
                    </a:cubicBezTo>
                    <a:cubicBezTo>
                      <a:pt x="11" y="0"/>
                      <a:pt x="10" y="0"/>
                      <a:pt x="8" y="1"/>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104" name="Freeform 102"/>
              <p:cNvSpPr>
                <a:spLocks noEditPoints="1"/>
              </p:cNvSpPr>
              <p:nvPr>
                <p:custDataLst>
                  <p:tags r:id="rId33"/>
                </p:custDataLst>
              </p:nvPr>
            </p:nvSpPr>
            <p:spPr bwMode="auto">
              <a:xfrm rot="1200000">
                <a:off x="7278" y="3647"/>
                <a:ext cx="465" cy="413"/>
              </a:xfrm>
              <a:custGeom>
                <a:avLst/>
                <a:gdLst>
                  <a:gd name="T0" fmla="*/ 0 w 103"/>
                  <a:gd name="T1" fmla="*/ 18 h 91"/>
                  <a:gd name="T2" fmla="*/ 9 w 103"/>
                  <a:gd name="T3" fmla="*/ 27 h 91"/>
                  <a:gd name="T4" fmla="*/ 17 w 103"/>
                  <a:gd name="T5" fmla="*/ 18 h 91"/>
                  <a:gd name="T6" fmla="*/ 9 w 103"/>
                  <a:gd name="T7" fmla="*/ 9 h 91"/>
                  <a:gd name="T8" fmla="*/ 0 w 103"/>
                  <a:gd name="T9" fmla="*/ 18 h 91"/>
                  <a:gd name="T10" fmla="*/ 86 w 103"/>
                  <a:gd name="T11" fmla="*/ 11 h 91"/>
                  <a:gd name="T12" fmla="*/ 94 w 103"/>
                  <a:gd name="T13" fmla="*/ 19 h 91"/>
                  <a:gd name="T14" fmla="*/ 103 w 103"/>
                  <a:gd name="T15" fmla="*/ 11 h 91"/>
                  <a:gd name="T16" fmla="*/ 94 w 103"/>
                  <a:gd name="T17" fmla="*/ 2 h 91"/>
                  <a:gd name="T18" fmla="*/ 86 w 103"/>
                  <a:gd name="T19" fmla="*/ 11 h 91"/>
                  <a:gd name="T20" fmla="*/ 70 w 103"/>
                  <a:gd name="T21" fmla="*/ 37 h 91"/>
                  <a:gd name="T22" fmla="*/ 79 w 103"/>
                  <a:gd name="T23" fmla="*/ 46 h 91"/>
                  <a:gd name="T24" fmla="*/ 87 w 103"/>
                  <a:gd name="T25" fmla="*/ 37 h 91"/>
                  <a:gd name="T26" fmla="*/ 79 w 103"/>
                  <a:gd name="T27" fmla="*/ 28 h 91"/>
                  <a:gd name="T28" fmla="*/ 70 w 103"/>
                  <a:gd name="T29" fmla="*/ 37 h 91"/>
                  <a:gd name="T30" fmla="*/ 42 w 103"/>
                  <a:gd name="T31" fmla="*/ 83 h 91"/>
                  <a:gd name="T32" fmla="*/ 51 w 103"/>
                  <a:gd name="T33" fmla="*/ 91 h 91"/>
                  <a:gd name="T34" fmla="*/ 60 w 103"/>
                  <a:gd name="T35" fmla="*/ 83 h 91"/>
                  <a:gd name="T36" fmla="*/ 51 w 103"/>
                  <a:gd name="T37" fmla="*/ 74 h 91"/>
                  <a:gd name="T38" fmla="*/ 42 w 103"/>
                  <a:gd name="T39" fmla="*/ 83 h 91"/>
                  <a:gd name="T40" fmla="*/ 21 w 103"/>
                  <a:gd name="T41" fmla="*/ 52 h 91"/>
                  <a:gd name="T42" fmla="*/ 30 w 103"/>
                  <a:gd name="T43" fmla="*/ 60 h 91"/>
                  <a:gd name="T44" fmla="*/ 39 w 103"/>
                  <a:gd name="T45" fmla="*/ 52 h 91"/>
                  <a:gd name="T46" fmla="*/ 30 w 103"/>
                  <a:gd name="T47" fmla="*/ 43 h 91"/>
                  <a:gd name="T48" fmla="*/ 21 w 103"/>
                  <a:gd name="T49" fmla="*/ 52 h 91"/>
                  <a:gd name="T50" fmla="*/ 37 w 103"/>
                  <a:gd name="T51" fmla="*/ 9 h 91"/>
                  <a:gd name="T52" fmla="*/ 46 w 103"/>
                  <a:gd name="T53" fmla="*/ 17 h 91"/>
                  <a:gd name="T54" fmla="*/ 54 w 103"/>
                  <a:gd name="T55" fmla="*/ 9 h 91"/>
                  <a:gd name="T56" fmla="*/ 46 w 103"/>
                  <a:gd name="T57" fmla="*/ 0 h 91"/>
                  <a:gd name="T58" fmla="*/ 37 w 103"/>
                  <a:gd name="T59" fmla="*/ 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 h="91">
                    <a:moveTo>
                      <a:pt x="0" y="18"/>
                    </a:moveTo>
                    <a:cubicBezTo>
                      <a:pt x="0" y="23"/>
                      <a:pt x="4" y="27"/>
                      <a:pt x="9" y="27"/>
                    </a:cubicBezTo>
                    <a:cubicBezTo>
                      <a:pt x="13" y="27"/>
                      <a:pt x="17" y="23"/>
                      <a:pt x="17" y="18"/>
                    </a:cubicBezTo>
                    <a:cubicBezTo>
                      <a:pt x="17" y="13"/>
                      <a:pt x="13" y="9"/>
                      <a:pt x="9" y="9"/>
                    </a:cubicBezTo>
                    <a:cubicBezTo>
                      <a:pt x="4" y="9"/>
                      <a:pt x="0" y="13"/>
                      <a:pt x="0" y="18"/>
                    </a:cubicBezTo>
                    <a:close/>
                    <a:moveTo>
                      <a:pt x="86" y="11"/>
                    </a:moveTo>
                    <a:cubicBezTo>
                      <a:pt x="86" y="16"/>
                      <a:pt x="89" y="19"/>
                      <a:pt x="94" y="19"/>
                    </a:cubicBezTo>
                    <a:cubicBezTo>
                      <a:pt x="99" y="19"/>
                      <a:pt x="103" y="16"/>
                      <a:pt x="103" y="11"/>
                    </a:cubicBezTo>
                    <a:cubicBezTo>
                      <a:pt x="103" y="6"/>
                      <a:pt x="99" y="2"/>
                      <a:pt x="94" y="2"/>
                    </a:cubicBezTo>
                    <a:cubicBezTo>
                      <a:pt x="89" y="2"/>
                      <a:pt x="86" y="6"/>
                      <a:pt x="86" y="11"/>
                    </a:cubicBezTo>
                    <a:close/>
                    <a:moveTo>
                      <a:pt x="70" y="37"/>
                    </a:moveTo>
                    <a:cubicBezTo>
                      <a:pt x="70" y="42"/>
                      <a:pt x="74" y="46"/>
                      <a:pt x="79" y="46"/>
                    </a:cubicBezTo>
                    <a:cubicBezTo>
                      <a:pt x="83" y="46"/>
                      <a:pt x="87" y="42"/>
                      <a:pt x="87" y="37"/>
                    </a:cubicBezTo>
                    <a:cubicBezTo>
                      <a:pt x="87" y="32"/>
                      <a:pt x="83" y="28"/>
                      <a:pt x="79" y="28"/>
                    </a:cubicBezTo>
                    <a:cubicBezTo>
                      <a:pt x="74" y="28"/>
                      <a:pt x="70" y="32"/>
                      <a:pt x="70" y="37"/>
                    </a:cubicBezTo>
                    <a:close/>
                    <a:moveTo>
                      <a:pt x="42" y="83"/>
                    </a:moveTo>
                    <a:cubicBezTo>
                      <a:pt x="42" y="87"/>
                      <a:pt x="46" y="91"/>
                      <a:pt x="51" y="91"/>
                    </a:cubicBezTo>
                    <a:cubicBezTo>
                      <a:pt x="56" y="91"/>
                      <a:pt x="60" y="87"/>
                      <a:pt x="60" y="83"/>
                    </a:cubicBezTo>
                    <a:cubicBezTo>
                      <a:pt x="60" y="78"/>
                      <a:pt x="56" y="74"/>
                      <a:pt x="51" y="74"/>
                    </a:cubicBezTo>
                    <a:cubicBezTo>
                      <a:pt x="46" y="74"/>
                      <a:pt x="42" y="78"/>
                      <a:pt x="42" y="83"/>
                    </a:cubicBezTo>
                    <a:close/>
                    <a:moveTo>
                      <a:pt x="21" y="52"/>
                    </a:moveTo>
                    <a:cubicBezTo>
                      <a:pt x="21" y="56"/>
                      <a:pt x="25" y="60"/>
                      <a:pt x="30" y="60"/>
                    </a:cubicBezTo>
                    <a:cubicBezTo>
                      <a:pt x="35" y="60"/>
                      <a:pt x="39" y="56"/>
                      <a:pt x="39" y="52"/>
                    </a:cubicBezTo>
                    <a:cubicBezTo>
                      <a:pt x="39" y="47"/>
                      <a:pt x="35" y="43"/>
                      <a:pt x="30" y="43"/>
                    </a:cubicBezTo>
                    <a:cubicBezTo>
                      <a:pt x="25" y="43"/>
                      <a:pt x="21" y="47"/>
                      <a:pt x="21" y="52"/>
                    </a:cubicBezTo>
                    <a:close/>
                    <a:moveTo>
                      <a:pt x="37" y="9"/>
                    </a:moveTo>
                    <a:cubicBezTo>
                      <a:pt x="37" y="13"/>
                      <a:pt x="41" y="17"/>
                      <a:pt x="46" y="17"/>
                    </a:cubicBezTo>
                    <a:cubicBezTo>
                      <a:pt x="50" y="17"/>
                      <a:pt x="54" y="13"/>
                      <a:pt x="54" y="9"/>
                    </a:cubicBezTo>
                    <a:cubicBezTo>
                      <a:pt x="54" y="4"/>
                      <a:pt x="50" y="0"/>
                      <a:pt x="46" y="0"/>
                    </a:cubicBezTo>
                    <a:cubicBezTo>
                      <a:pt x="41" y="0"/>
                      <a:pt x="37" y="4"/>
                      <a:pt x="37" y="9"/>
                    </a:cubicBez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grpSp>
        <p:sp>
          <p:nvSpPr>
            <p:cNvPr id="131" name="Freeform 129"/>
            <p:cNvSpPr/>
            <p:nvPr>
              <p:custDataLst>
                <p:tags r:id="rId30"/>
              </p:custDataLst>
            </p:nvPr>
          </p:nvSpPr>
          <p:spPr bwMode="auto">
            <a:xfrm>
              <a:off x="7622" y="4096"/>
              <a:ext cx="150" cy="150"/>
            </a:xfrm>
            <a:custGeom>
              <a:avLst/>
              <a:gdLst>
                <a:gd name="T0" fmla="*/ 17 w 33"/>
                <a:gd name="T1" fmla="*/ 0 h 33"/>
                <a:gd name="T2" fmla="*/ 14 w 33"/>
                <a:gd name="T3" fmla="*/ 1 h 33"/>
                <a:gd name="T4" fmla="*/ 11 w 33"/>
                <a:gd name="T5" fmla="*/ 1 h 33"/>
                <a:gd name="T6" fmla="*/ 11 w 33"/>
                <a:gd name="T7" fmla="*/ 2 h 33"/>
                <a:gd name="T8" fmla="*/ 8 w 33"/>
                <a:gd name="T9" fmla="*/ 3 h 33"/>
                <a:gd name="T10" fmla="*/ 6 w 33"/>
                <a:gd name="T11" fmla="*/ 4 h 33"/>
                <a:gd name="T12" fmla="*/ 5 w 33"/>
                <a:gd name="T13" fmla="*/ 6 h 33"/>
                <a:gd name="T14" fmla="*/ 3 w 33"/>
                <a:gd name="T15" fmla="*/ 8 h 33"/>
                <a:gd name="T16" fmla="*/ 1 w 33"/>
                <a:gd name="T17" fmla="*/ 11 h 33"/>
                <a:gd name="T18" fmla="*/ 0 w 33"/>
                <a:gd name="T19" fmla="*/ 16 h 33"/>
                <a:gd name="T20" fmla="*/ 1 w 33"/>
                <a:gd name="T21" fmla="*/ 22 h 33"/>
                <a:gd name="T22" fmla="*/ 2 w 33"/>
                <a:gd name="T23" fmla="*/ 25 h 33"/>
                <a:gd name="T24" fmla="*/ 3 w 33"/>
                <a:gd name="T25" fmla="*/ 27 h 33"/>
                <a:gd name="T26" fmla="*/ 5 w 33"/>
                <a:gd name="T27" fmla="*/ 29 h 33"/>
                <a:gd name="T28" fmla="*/ 8 w 33"/>
                <a:gd name="T29" fmla="*/ 31 h 33"/>
                <a:gd name="T30" fmla="*/ 20 w 33"/>
                <a:gd name="T31" fmla="*/ 32 h 33"/>
                <a:gd name="T32" fmla="*/ 22 w 33"/>
                <a:gd name="T33" fmla="*/ 32 h 33"/>
                <a:gd name="T34" fmla="*/ 25 w 33"/>
                <a:gd name="T35" fmla="*/ 30 h 33"/>
                <a:gd name="T36" fmla="*/ 32 w 33"/>
                <a:gd name="T37" fmla="*/ 23 h 33"/>
                <a:gd name="T38" fmla="*/ 33 w 33"/>
                <a:gd name="T39" fmla="*/ 16 h 33"/>
                <a:gd name="T40" fmla="*/ 33 w 33"/>
                <a:gd name="T41" fmla="*/ 13 h 33"/>
                <a:gd name="T42" fmla="*/ 32 w 33"/>
                <a:gd name="T43" fmla="*/ 9 h 33"/>
                <a:gd name="T44" fmla="*/ 30 w 33"/>
                <a:gd name="T45" fmla="*/ 7 h 33"/>
                <a:gd name="T46" fmla="*/ 28 w 33"/>
                <a:gd name="T47" fmla="*/ 4 h 33"/>
                <a:gd name="T48" fmla="*/ 25 w 33"/>
                <a:gd name="T49" fmla="*/ 3 h 33"/>
                <a:gd name="T50" fmla="*/ 22 w 33"/>
                <a:gd name="T51" fmla="*/ 1 h 33"/>
                <a:gd name="T52" fmla="*/ 20 w 33"/>
                <a:gd name="T53" fmla="*/ 1 h 33"/>
                <a:gd name="T54" fmla="*/ 17 w 33"/>
                <a:gd name="T55" fmla="*/ 0 h 33"/>
                <a:gd name="T56" fmla="*/ 17 w 33"/>
                <a:gd name="T5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33">
                  <a:moveTo>
                    <a:pt x="17" y="0"/>
                  </a:moveTo>
                  <a:cubicBezTo>
                    <a:pt x="16" y="0"/>
                    <a:pt x="15" y="1"/>
                    <a:pt x="14" y="1"/>
                  </a:cubicBezTo>
                  <a:cubicBezTo>
                    <a:pt x="13" y="1"/>
                    <a:pt x="12" y="1"/>
                    <a:pt x="11" y="1"/>
                  </a:cubicBezTo>
                  <a:cubicBezTo>
                    <a:pt x="11" y="2"/>
                    <a:pt x="11" y="2"/>
                    <a:pt x="11" y="2"/>
                  </a:cubicBezTo>
                  <a:cubicBezTo>
                    <a:pt x="10" y="2"/>
                    <a:pt x="9" y="2"/>
                    <a:pt x="8" y="3"/>
                  </a:cubicBezTo>
                  <a:cubicBezTo>
                    <a:pt x="8" y="3"/>
                    <a:pt x="7" y="4"/>
                    <a:pt x="6" y="4"/>
                  </a:cubicBezTo>
                  <a:cubicBezTo>
                    <a:pt x="6" y="5"/>
                    <a:pt x="5" y="5"/>
                    <a:pt x="5" y="6"/>
                  </a:cubicBezTo>
                  <a:cubicBezTo>
                    <a:pt x="4" y="7"/>
                    <a:pt x="3" y="7"/>
                    <a:pt x="3" y="8"/>
                  </a:cubicBezTo>
                  <a:cubicBezTo>
                    <a:pt x="2" y="9"/>
                    <a:pt x="2" y="10"/>
                    <a:pt x="1" y="11"/>
                  </a:cubicBezTo>
                  <a:cubicBezTo>
                    <a:pt x="1" y="13"/>
                    <a:pt x="0" y="15"/>
                    <a:pt x="0" y="16"/>
                  </a:cubicBezTo>
                  <a:cubicBezTo>
                    <a:pt x="0" y="18"/>
                    <a:pt x="0" y="20"/>
                    <a:pt x="1" y="22"/>
                  </a:cubicBezTo>
                  <a:cubicBezTo>
                    <a:pt x="1" y="23"/>
                    <a:pt x="1" y="24"/>
                    <a:pt x="2" y="25"/>
                  </a:cubicBezTo>
                  <a:cubicBezTo>
                    <a:pt x="2" y="26"/>
                    <a:pt x="3" y="26"/>
                    <a:pt x="3" y="27"/>
                  </a:cubicBezTo>
                  <a:cubicBezTo>
                    <a:pt x="4" y="28"/>
                    <a:pt x="4" y="28"/>
                    <a:pt x="5" y="29"/>
                  </a:cubicBezTo>
                  <a:cubicBezTo>
                    <a:pt x="6" y="30"/>
                    <a:pt x="7" y="30"/>
                    <a:pt x="8" y="31"/>
                  </a:cubicBezTo>
                  <a:cubicBezTo>
                    <a:pt x="11" y="32"/>
                    <a:pt x="16" y="33"/>
                    <a:pt x="20" y="32"/>
                  </a:cubicBezTo>
                  <a:cubicBezTo>
                    <a:pt x="20" y="32"/>
                    <a:pt x="21" y="32"/>
                    <a:pt x="22" y="32"/>
                  </a:cubicBezTo>
                  <a:cubicBezTo>
                    <a:pt x="23" y="31"/>
                    <a:pt x="24" y="31"/>
                    <a:pt x="25" y="30"/>
                  </a:cubicBezTo>
                  <a:cubicBezTo>
                    <a:pt x="28" y="28"/>
                    <a:pt x="30" y="26"/>
                    <a:pt x="32" y="23"/>
                  </a:cubicBezTo>
                  <a:cubicBezTo>
                    <a:pt x="33" y="21"/>
                    <a:pt x="33" y="19"/>
                    <a:pt x="33" y="16"/>
                  </a:cubicBezTo>
                  <a:cubicBezTo>
                    <a:pt x="33" y="15"/>
                    <a:pt x="33" y="14"/>
                    <a:pt x="33" y="13"/>
                  </a:cubicBezTo>
                  <a:cubicBezTo>
                    <a:pt x="33" y="11"/>
                    <a:pt x="32" y="10"/>
                    <a:pt x="32" y="9"/>
                  </a:cubicBezTo>
                  <a:cubicBezTo>
                    <a:pt x="31" y="8"/>
                    <a:pt x="31" y="8"/>
                    <a:pt x="30" y="7"/>
                  </a:cubicBezTo>
                  <a:cubicBezTo>
                    <a:pt x="30" y="6"/>
                    <a:pt x="29" y="5"/>
                    <a:pt x="28" y="4"/>
                  </a:cubicBezTo>
                  <a:cubicBezTo>
                    <a:pt x="27" y="4"/>
                    <a:pt x="26" y="3"/>
                    <a:pt x="25" y="3"/>
                  </a:cubicBezTo>
                  <a:cubicBezTo>
                    <a:pt x="25" y="2"/>
                    <a:pt x="23" y="2"/>
                    <a:pt x="22" y="1"/>
                  </a:cubicBezTo>
                  <a:cubicBezTo>
                    <a:pt x="22" y="1"/>
                    <a:pt x="21" y="1"/>
                    <a:pt x="20" y="1"/>
                  </a:cubicBezTo>
                  <a:cubicBezTo>
                    <a:pt x="19" y="1"/>
                    <a:pt x="18" y="0"/>
                    <a:pt x="17" y="0"/>
                  </a:cubicBezTo>
                  <a:cubicBezTo>
                    <a:pt x="17" y="0"/>
                    <a:pt x="17" y="0"/>
                    <a:pt x="17" y="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9" name="Freeform 131"/>
            <p:cNvSpPr/>
            <p:nvPr>
              <p:custDataLst>
                <p:tags r:id="rId31"/>
              </p:custDataLst>
            </p:nvPr>
          </p:nvSpPr>
          <p:spPr bwMode="auto">
            <a:xfrm>
              <a:off x="8655" y="3934"/>
              <a:ext cx="73" cy="73"/>
            </a:xfrm>
            <a:custGeom>
              <a:avLst/>
              <a:gdLst>
                <a:gd name="T0" fmla="*/ 8 w 16"/>
                <a:gd name="T1" fmla="*/ 0 h 16"/>
                <a:gd name="T2" fmla="*/ 7 w 16"/>
                <a:gd name="T3" fmla="*/ 0 h 16"/>
                <a:gd name="T4" fmla="*/ 5 w 16"/>
                <a:gd name="T5" fmla="*/ 1 h 16"/>
                <a:gd name="T6" fmla="*/ 5 w 16"/>
                <a:gd name="T7" fmla="*/ 1 h 16"/>
                <a:gd name="T8" fmla="*/ 4 w 16"/>
                <a:gd name="T9" fmla="*/ 1 h 16"/>
                <a:gd name="T10" fmla="*/ 3 w 16"/>
                <a:gd name="T11" fmla="*/ 2 h 16"/>
                <a:gd name="T12" fmla="*/ 2 w 16"/>
                <a:gd name="T13" fmla="*/ 3 h 16"/>
                <a:gd name="T14" fmla="*/ 1 w 16"/>
                <a:gd name="T15" fmla="*/ 4 h 16"/>
                <a:gd name="T16" fmla="*/ 0 w 16"/>
                <a:gd name="T17" fmla="*/ 6 h 16"/>
                <a:gd name="T18" fmla="*/ 0 w 16"/>
                <a:gd name="T19" fmla="*/ 8 h 16"/>
                <a:gd name="T20" fmla="*/ 0 w 16"/>
                <a:gd name="T21" fmla="*/ 11 h 16"/>
                <a:gd name="T22" fmla="*/ 1 w 16"/>
                <a:gd name="T23" fmla="*/ 12 h 16"/>
                <a:gd name="T24" fmla="*/ 1 w 16"/>
                <a:gd name="T25" fmla="*/ 14 h 16"/>
                <a:gd name="T26" fmla="*/ 2 w 16"/>
                <a:gd name="T27" fmla="*/ 14 h 16"/>
                <a:gd name="T28" fmla="*/ 4 w 16"/>
                <a:gd name="T29" fmla="*/ 15 h 16"/>
                <a:gd name="T30" fmla="*/ 10 w 16"/>
                <a:gd name="T31" fmla="*/ 16 h 16"/>
                <a:gd name="T32" fmla="*/ 11 w 16"/>
                <a:gd name="T33" fmla="*/ 16 h 16"/>
                <a:gd name="T34" fmla="*/ 12 w 16"/>
                <a:gd name="T35" fmla="*/ 15 h 16"/>
                <a:gd name="T36" fmla="*/ 16 w 16"/>
                <a:gd name="T37" fmla="*/ 12 h 16"/>
                <a:gd name="T38" fmla="*/ 16 w 16"/>
                <a:gd name="T39" fmla="*/ 8 h 16"/>
                <a:gd name="T40" fmla="*/ 16 w 16"/>
                <a:gd name="T41" fmla="*/ 6 h 16"/>
                <a:gd name="T42" fmla="*/ 16 w 16"/>
                <a:gd name="T43" fmla="*/ 4 h 16"/>
                <a:gd name="T44" fmla="*/ 15 w 16"/>
                <a:gd name="T45" fmla="*/ 3 h 16"/>
                <a:gd name="T46" fmla="*/ 14 w 16"/>
                <a:gd name="T47" fmla="*/ 2 h 16"/>
                <a:gd name="T48" fmla="*/ 13 w 16"/>
                <a:gd name="T49" fmla="*/ 1 h 16"/>
                <a:gd name="T50" fmla="*/ 11 w 16"/>
                <a:gd name="T51" fmla="*/ 1 h 16"/>
                <a:gd name="T52" fmla="*/ 10 w 16"/>
                <a:gd name="T53" fmla="*/ 0 h 16"/>
                <a:gd name="T54" fmla="*/ 8 w 16"/>
                <a:gd name="T55" fmla="*/ 0 h 16"/>
                <a:gd name="T56" fmla="*/ 8 w 16"/>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16">
                  <a:moveTo>
                    <a:pt x="8" y="0"/>
                  </a:moveTo>
                  <a:cubicBezTo>
                    <a:pt x="8" y="0"/>
                    <a:pt x="7" y="0"/>
                    <a:pt x="7" y="0"/>
                  </a:cubicBezTo>
                  <a:cubicBezTo>
                    <a:pt x="6" y="0"/>
                    <a:pt x="6" y="1"/>
                    <a:pt x="5" y="1"/>
                  </a:cubicBezTo>
                  <a:cubicBezTo>
                    <a:pt x="5" y="1"/>
                    <a:pt x="5" y="1"/>
                    <a:pt x="5" y="1"/>
                  </a:cubicBezTo>
                  <a:cubicBezTo>
                    <a:pt x="5" y="1"/>
                    <a:pt x="4" y="1"/>
                    <a:pt x="4" y="1"/>
                  </a:cubicBezTo>
                  <a:cubicBezTo>
                    <a:pt x="4" y="2"/>
                    <a:pt x="3" y="2"/>
                    <a:pt x="3" y="2"/>
                  </a:cubicBezTo>
                  <a:cubicBezTo>
                    <a:pt x="3" y="2"/>
                    <a:pt x="2" y="3"/>
                    <a:pt x="2" y="3"/>
                  </a:cubicBezTo>
                  <a:cubicBezTo>
                    <a:pt x="2" y="3"/>
                    <a:pt x="1" y="4"/>
                    <a:pt x="1" y="4"/>
                  </a:cubicBezTo>
                  <a:cubicBezTo>
                    <a:pt x="1" y="5"/>
                    <a:pt x="1" y="5"/>
                    <a:pt x="0" y="6"/>
                  </a:cubicBezTo>
                  <a:cubicBezTo>
                    <a:pt x="0" y="6"/>
                    <a:pt x="0" y="7"/>
                    <a:pt x="0" y="8"/>
                  </a:cubicBezTo>
                  <a:cubicBezTo>
                    <a:pt x="0" y="9"/>
                    <a:pt x="0" y="10"/>
                    <a:pt x="0" y="11"/>
                  </a:cubicBezTo>
                  <a:cubicBezTo>
                    <a:pt x="0" y="11"/>
                    <a:pt x="0" y="12"/>
                    <a:pt x="1" y="12"/>
                  </a:cubicBezTo>
                  <a:cubicBezTo>
                    <a:pt x="1" y="13"/>
                    <a:pt x="1" y="13"/>
                    <a:pt x="1" y="14"/>
                  </a:cubicBezTo>
                  <a:cubicBezTo>
                    <a:pt x="2" y="14"/>
                    <a:pt x="2" y="14"/>
                    <a:pt x="2" y="14"/>
                  </a:cubicBezTo>
                  <a:cubicBezTo>
                    <a:pt x="3" y="15"/>
                    <a:pt x="3" y="15"/>
                    <a:pt x="4" y="15"/>
                  </a:cubicBezTo>
                  <a:cubicBezTo>
                    <a:pt x="5" y="16"/>
                    <a:pt x="8" y="16"/>
                    <a:pt x="10" y="16"/>
                  </a:cubicBezTo>
                  <a:cubicBezTo>
                    <a:pt x="10" y="16"/>
                    <a:pt x="10" y="16"/>
                    <a:pt x="11" y="16"/>
                  </a:cubicBezTo>
                  <a:cubicBezTo>
                    <a:pt x="11" y="16"/>
                    <a:pt x="12" y="15"/>
                    <a:pt x="12" y="15"/>
                  </a:cubicBezTo>
                  <a:cubicBezTo>
                    <a:pt x="14" y="14"/>
                    <a:pt x="15" y="13"/>
                    <a:pt x="16" y="12"/>
                  </a:cubicBezTo>
                  <a:cubicBezTo>
                    <a:pt x="16" y="10"/>
                    <a:pt x="16" y="9"/>
                    <a:pt x="16" y="8"/>
                  </a:cubicBezTo>
                  <a:cubicBezTo>
                    <a:pt x="16" y="7"/>
                    <a:pt x="16" y="7"/>
                    <a:pt x="16" y="6"/>
                  </a:cubicBezTo>
                  <a:cubicBezTo>
                    <a:pt x="16" y="6"/>
                    <a:pt x="16" y="5"/>
                    <a:pt x="16" y="4"/>
                  </a:cubicBezTo>
                  <a:cubicBezTo>
                    <a:pt x="15" y="4"/>
                    <a:pt x="15" y="4"/>
                    <a:pt x="15" y="3"/>
                  </a:cubicBezTo>
                  <a:cubicBezTo>
                    <a:pt x="15" y="3"/>
                    <a:pt x="14" y="3"/>
                    <a:pt x="14" y="2"/>
                  </a:cubicBezTo>
                  <a:cubicBezTo>
                    <a:pt x="13" y="2"/>
                    <a:pt x="13" y="2"/>
                    <a:pt x="13" y="1"/>
                  </a:cubicBezTo>
                  <a:cubicBezTo>
                    <a:pt x="12" y="1"/>
                    <a:pt x="12" y="1"/>
                    <a:pt x="11" y="1"/>
                  </a:cubicBezTo>
                  <a:cubicBezTo>
                    <a:pt x="11" y="0"/>
                    <a:pt x="10" y="0"/>
                    <a:pt x="10" y="0"/>
                  </a:cubicBezTo>
                  <a:cubicBezTo>
                    <a:pt x="9" y="0"/>
                    <a:pt x="9" y="0"/>
                    <a:pt x="8" y="0"/>
                  </a:cubicBezTo>
                  <a:cubicBezTo>
                    <a:pt x="8" y="0"/>
                    <a:pt x="8" y="0"/>
                    <a:pt x="8" y="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grpSp>
      <p:sp>
        <p:nvSpPr>
          <p:cNvPr id="20" name="内容占位符 6"/>
          <p:cNvSpPr>
            <a:spLocks noGrp="1"/>
          </p:cNvSpPr>
          <p:nvPr>
            <p:custDataLst>
              <p:tags r:id="rId14"/>
            </p:custDataLst>
          </p:nvPr>
        </p:nvSpPr>
        <p:spPr>
          <a:xfrm>
            <a:off x="4162998" y="2293426"/>
            <a:ext cx="1571153" cy="971459"/>
          </a:xfrm>
          <a:prstGeom prst="rect">
            <a:avLst/>
          </a:prstGeom>
        </p:spPr>
        <p:txBody>
          <a:bodyPr vert="horz" wrap="square" lIns="90000" tIns="46800" rIns="90000" bIns="46800" rtlCol="0" anchor="t" anchorCtr="0">
            <a:norm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lnSpc>
                <a:spcPct val="120000"/>
              </a:lnSpc>
              <a:spcBef>
                <a:spcPts val="0"/>
              </a:spcBef>
              <a:spcAft>
                <a:spcPts val="0"/>
              </a:spcAft>
              <a:buSzPct val="100000"/>
              <a:buNone/>
            </a:pPr>
            <a:r>
              <a:rPr lang="zh-CN" altLang="en-US" dirty="0">
                <a:solidFill>
                  <a:schemeClr val="lt1"/>
                </a:solidFill>
                <a:sym typeface="+mn-ea"/>
              </a:rPr>
              <a:t>腾讯云安全服务高级工程师讲师</a:t>
            </a:r>
          </a:p>
        </p:txBody>
      </p:sp>
      <p:sp>
        <p:nvSpPr>
          <p:cNvPr id="21" name="内容占位符 6"/>
          <p:cNvSpPr>
            <a:spLocks noGrp="1"/>
          </p:cNvSpPr>
          <p:nvPr>
            <p:custDataLst>
              <p:tags r:id="rId15"/>
            </p:custDataLst>
          </p:nvPr>
        </p:nvSpPr>
        <p:spPr>
          <a:xfrm>
            <a:off x="4697621" y="1852443"/>
            <a:ext cx="501905" cy="432936"/>
          </a:xfrm>
          <a:prstGeom prst="rect">
            <a:avLst/>
          </a:prstGeom>
        </p:spPr>
        <p:txBody>
          <a:bodyPr vert="horz" wrap="square" lIns="90000" tIns="46800" rIns="90000" bIns="46800" rtlCol="0" anchor="b" anchorCtr="0">
            <a:norm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Aft>
                <a:spcPts val="0"/>
              </a:spcAft>
              <a:buNone/>
            </a:pPr>
            <a:r>
              <a:rPr lang="en-US" altLang="zh-CN" sz="1000" b="1" spc="200" dirty="0">
                <a:solidFill>
                  <a:schemeClr val="accent2"/>
                </a:solidFill>
                <a:uFillTx/>
                <a:ea typeface="幼圆" panose="02010509060101010101" pitchFamily="49" charset="-122"/>
                <a:cs typeface="Arial" panose="020B0604020202020204" pitchFamily="34" charset="0"/>
                <a:sym typeface="Arial" panose="020B0604020202020204" pitchFamily="34" charset="0"/>
              </a:rPr>
              <a:t>02</a:t>
            </a:r>
          </a:p>
        </p:txBody>
      </p:sp>
      <p:grpSp>
        <p:nvGrpSpPr>
          <p:cNvPr id="33" name="组合 32"/>
          <p:cNvGrpSpPr/>
          <p:nvPr>
            <p:custDataLst>
              <p:tags r:id="rId16"/>
            </p:custDataLst>
          </p:nvPr>
        </p:nvGrpSpPr>
        <p:grpSpPr>
          <a:xfrm rot="1320000">
            <a:off x="4699070" y="1489846"/>
            <a:ext cx="499561" cy="330827"/>
            <a:chOff x="6133" y="3341"/>
            <a:chExt cx="903" cy="598"/>
          </a:xfrm>
        </p:grpSpPr>
        <p:grpSp>
          <p:nvGrpSpPr>
            <p:cNvPr id="12" name="组合 11"/>
            <p:cNvGrpSpPr/>
            <p:nvPr/>
          </p:nvGrpSpPr>
          <p:grpSpPr>
            <a:xfrm rot="2520000">
              <a:off x="6318" y="3341"/>
              <a:ext cx="692" cy="598"/>
              <a:chOff x="4504" y="3893"/>
              <a:chExt cx="692" cy="598"/>
            </a:xfrm>
          </p:grpSpPr>
          <p:sp>
            <p:nvSpPr>
              <p:cNvPr id="96" name="Freeform 11"/>
              <p:cNvSpPr>
                <a:spLocks noEditPoints="1"/>
              </p:cNvSpPr>
              <p:nvPr>
                <p:custDataLst>
                  <p:tags r:id="rId28"/>
                </p:custDataLst>
              </p:nvPr>
            </p:nvSpPr>
            <p:spPr bwMode="auto">
              <a:xfrm rot="19920000" flipH="1">
                <a:off x="4504" y="3893"/>
                <a:ext cx="693" cy="598"/>
              </a:xfrm>
              <a:custGeom>
                <a:avLst/>
                <a:gdLst>
                  <a:gd name="T0" fmla="*/ 55 w 153"/>
                  <a:gd name="T1" fmla="*/ 103 h 132"/>
                  <a:gd name="T2" fmla="*/ 55 w 153"/>
                  <a:gd name="T3" fmla="*/ 103 h 132"/>
                  <a:gd name="T4" fmla="*/ 56 w 153"/>
                  <a:gd name="T5" fmla="*/ 104 h 132"/>
                  <a:gd name="T6" fmla="*/ 55 w 153"/>
                  <a:gd name="T7" fmla="*/ 103 h 132"/>
                  <a:gd name="T8" fmla="*/ 8 w 153"/>
                  <a:gd name="T9" fmla="*/ 0 h 132"/>
                  <a:gd name="T10" fmla="*/ 7 w 153"/>
                  <a:gd name="T11" fmla="*/ 0 h 132"/>
                  <a:gd name="T12" fmla="*/ 6 w 153"/>
                  <a:gd name="T13" fmla="*/ 0 h 132"/>
                  <a:gd name="T14" fmla="*/ 4 w 153"/>
                  <a:gd name="T15" fmla="*/ 1 h 132"/>
                  <a:gd name="T16" fmla="*/ 3 w 153"/>
                  <a:gd name="T17" fmla="*/ 2 h 132"/>
                  <a:gd name="T18" fmla="*/ 1 w 153"/>
                  <a:gd name="T19" fmla="*/ 5 h 132"/>
                  <a:gd name="T20" fmla="*/ 0 w 153"/>
                  <a:gd name="T21" fmla="*/ 7 h 132"/>
                  <a:gd name="T22" fmla="*/ 1 w 153"/>
                  <a:gd name="T23" fmla="*/ 9 h 132"/>
                  <a:gd name="T24" fmla="*/ 1 w 153"/>
                  <a:gd name="T25" fmla="*/ 11 h 132"/>
                  <a:gd name="T26" fmla="*/ 3 w 153"/>
                  <a:gd name="T27" fmla="*/ 17 h 132"/>
                  <a:gd name="T28" fmla="*/ 13 w 153"/>
                  <a:gd name="T29" fmla="*/ 36 h 132"/>
                  <a:gd name="T30" fmla="*/ 13 w 153"/>
                  <a:gd name="T31" fmla="*/ 36 h 132"/>
                  <a:gd name="T32" fmla="*/ 35 w 153"/>
                  <a:gd name="T33" fmla="*/ 83 h 132"/>
                  <a:gd name="T34" fmla="*/ 44 w 153"/>
                  <a:gd name="T35" fmla="*/ 100 h 132"/>
                  <a:gd name="T36" fmla="*/ 53 w 153"/>
                  <a:gd name="T37" fmla="*/ 115 h 132"/>
                  <a:gd name="T38" fmla="*/ 57 w 153"/>
                  <a:gd name="T39" fmla="*/ 122 h 132"/>
                  <a:gd name="T40" fmla="*/ 63 w 153"/>
                  <a:gd name="T41" fmla="*/ 127 h 132"/>
                  <a:gd name="T42" fmla="*/ 71 w 153"/>
                  <a:gd name="T43" fmla="*/ 132 h 132"/>
                  <a:gd name="T44" fmla="*/ 80 w 153"/>
                  <a:gd name="T45" fmla="*/ 131 h 132"/>
                  <a:gd name="T46" fmla="*/ 93 w 153"/>
                  <a:gd name="T47" fmla="*/ 123 h 132"/>
                  <a:gd name="T48" fmla="*/ 103 w 153"/>
                  <a:gd name="T49" fmla="*/ 110 h 132"/>
                  <a:gd name="T50" fmla="*/ 121 w 153"/>
                  <a:gd name="T51" fmla="*/ 82 h 132"/>
                  <a:gd name="T52" fmla="*/ 140 w 153"/>
                  <a:gd name="T53" fmla="*/ 52 h 132"/>
                  <a:gd name="T54" fmla="*/ 144 w 153"/>
                  <a:gd name="T55" fmla="*/ 45 h 132"/>
                  <a:gd name="T56" fmla="*/ 147 w 153"/>
                  <a:gd name="T57" fmla="*/ 40 h 132"/>
                  <a:gd name="T58" fmla="*/ 150 w 153"/>
                  <a:gd name="T59" fmla="*/ 34 h 132"/>
                  <a:gd name="T60" fmla="*/ 152 w 153"/>
                  <a:gd name="T61" fmla="*/ 30 h 132"/>
                  <a:gd name="T62" fmla="*/ 152 w 153"/>
                  <a:gd name="T63" fmla="*/ 27 h 132"/>
                  <a:gd name="T64" fmla="*/ 153 w 153"/>
                  <a:gd name="T65" fmla="*/ 26 h 132"/>
                  <a:gd name="T66" fmla="*/ 152 w 153"/>
                  <a:gd name="T67" fmla="*/ 22 h 132"/>
                  <a:gd name="T68" fmla="*/ 147 w 153"/>
                  <a:gd name="T69" fmla="*/ 18 h 132"/>
                  <a:gd name="T70" fmla="*/ 140 w 153"/>
                  <a:gd name="T71" fmla="*/ 16 h 132"/>
                  <a:gd name="T72" fmla="*/ 132 w 153"/>
                  <a:gd name="T73" fmla="*/ 15 h 132"/>
                  <a:gd name="T74" fmla="*/ 116 w 153"/>
                  <a:gd name="T75" fmla="*/ 15 h 132"/>
                  <a:gd name="T76" fmla="*/ 109 w 153"/>
                  <a:gd name="T77" fmla="*/ 15 h 132"/>
                  <a:gd name="T78" fmla="*/ 98 w 153"/>
                  <a:gd name="T79" fmla="*/ 14 h 132"/>
                  <a:gd name="T80" fmla="*/ 75 w 153"/>
                  <a:gd name="T81" fmla="*/ 10 h 132"/>
                  <a:gd name="T82" fmla="*/ 55 w 153"/>
                  <a:gd name="T83" fmla="*/ 8 h 132"/>
                  <a:gd name="T84" fmla="*/ 54 w 153"/>
                  <a:gd name="T85" fmla="*/ 7 h 132"/>
                  <a:gd name="T86" fmla="*/ 50 w 153"/>
                  <a:gd name="T87" fmla="*/ 7 h 132"/>
                  <a:gd name="T88" fmla="*/ 50 w 153"/>
                  <a:gd name="T89" fmla="*/ 7 h 132"/>
                  <a:gd name="T90" fmla="*/ 26 w 153"/>
                  <a:gd name="T91" fmla="*/ 3 h 132"/>
                  <a:gd name="T92" fmla="*/ 22 w 153"/>
                  <a:gd name="T93" fmla="*/ 2 h 132"/>
                  <a:gd name="T94" fmla="*/ 17 w 153"/>
                  <a:gd name="T95" fmla="*/ 1 h 132"/>
                  <a:gd name="T96" fmla="*/ 12 w 153"/>
                  <a:gd name="T97" fmla="*/ 0 h 132"/>
                  <a:gd name="T98" fmla="*/ 11 w 153"/>
                  <a:gd name="T99" fmla="*/ 0 h 132"/>
                  <a:gd name="T100" fmla="*/ 8 w 153"/>
                  <a:gd name="T10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3" h="132">
                    <a:moveTo>
                      <a:pt x="55" y="103"/>
                    </a:moveTo>
                    <a:cubicBezTo>
                      <a:pt x="55" y="103"/>
                      <a:pt x="55" y="103"/>
                      <a:pt x="55" y="103"/>
                    </a:cubicBezTo>
                    <a:cubicBezTo>
                      <a:pt x="56" y="103"/>
                      <a:pt x="56" y="104"/>
                      <a:pt x="56" y="104"/>
                    </a:cubicBezTo>
                    <a:cubicBezTo>
                      <a:pt x="56" y="104"/>
                      <a:pt x="56" y="103"/>
                      <a:pt x="55" y="103"/>
                    </a:cubicBezTo>
                    <a:close/>
                    <a:moveTo>
                      <a:pt x="8" y="0"/>
                    </a:moveTo>
                    <a:cubicBezTo>
                      <a:pt x="8" y="0"/>
                      <a:pt x="8" y="0"/>
                      <a:pt x="7" y="0"/>
                    </a:cubicBezTo>
                    <a:cubicBezTo>
                      <a:pt x="7" y="0"/>
                      <a:pt x="7" y="0"/>
                      <a:pt x="6" y="0"/>
                    </a:cubicBezTo>
                    <a:cubicBezTo>
                      <a:pt x="6" y="0"/>
                      <a:pt x="5" y="0"/>
                      <a:pt x="4" y="1"/>
                    </a:cubicBezTo>
                    <a:cubicBezTo>
                      <a:pt x="4" y="1"/>
                      <a:pt x="3" y="1"/>
                      <a:pt x="3" y="2"/>
                    </a:cubicBezTo>
                    <a:cubicBezTo>
                      <a:pt x="2" y="3"/>
                      <a:pt x="1" y="4"/>
                      <a:pt x="1" y="5"/>
                    </a:cubicBezTo>
                    <a:cubicBezTo>
                      <a:pt x="1" y="5"/>
                      <a:pt x="1" y="6"/>
                      <a:pt x="0" y="7"/>
                    </a:cubicBezTo>
                    <a:cubicBezTo>
                      <a:pt x="0" y="8"/>
                      <a:pt x="1" y="9"/>
                      <a:pt x="1" y="9"/>
                    </a:cubicBezTo>
                    <a:cubicBezTo>
                      <a:pt x="1" y="10"/>
                      <a:pt x="1" y="11"/>
                      <a:pt x="1" y="11"/>
                    </a:cubicBezTo>
                    <a:cubicBezTo>
                      <a:pt x="2" y="13"/>
                      <a:pt x="2" y="15"/>
                      <a:pt x="3" y="17"/>
                    </a:cubicBezTo>
                    <a:cubicBezTo>
                      <a:pt x="6" y="23"/>
                      <a:pt x="10" y="30"/>
                      <a:pt x="13" y="36"/>
                    </a:cubicBezTo>
                    <a:cubicBezTo>
                      <a:pt x="13" y="36"/>
                      <a:pt x="13" y="36"/>
                      <a:pt x="13" y="36"/>
                    </a:cubicBezTo>
                    <a:cubicBezTo>
                      <a:pt x="20" y="52"/>
                      <a:pt x="27" y="68"/>
                      <a:pt x="35" y="83"/>
                    </a:cubicBezTo>
                    <a:cubicBezTo>
                      <a:pt x="38" y="89"/>
                      <a:pt x="41" y="95"/>
                      <a:pt x="44" y="100"/>
                    </a:cubicBezTo>
                    <a:cubicBezTo>
                      <a:pt x="47" y="105"/>
                      <a:pt x="50" y="110"/>
                      <a:pt x="53" y="115"/>
                    </a:cubicBezTo>
                    <a:cubicBezTo>
                      <a:pt x="54" y="117"/>
                      <a:pt x="56" y="119"/>
                      <a:pt x="57" y="122"/>
                    </a:cubicBezTo>
                    <a:cubicBezTo>
                      <a:pt x="59" y="124"/>
                      <a:pt x="61" y="126"/>
                      <a:pt x="63" y="127"/>
                    </a:cubicBezTo>
                    <a:cubicBezTo>
                      <a:pt x="65" y="129"/>
                      <a:pt x="68" y="131"/>
                      <a:pt x="71" y="132"/>
                    </a:cubicBezTo>
                    <a:cubicBezTo>
                      <a:pt x="74" y="132"/>
                      <a:pt x="77" y="132"/>
                      <a:pt x="80" y="131"/>
                    </a:cubicBezTo>
                    <a:cubicBezTo>
                      <a:pt x="85" y="130"/>
                      <a:pt x="89" y="126"/>
                      <a:pt x="93" y="123"/>
                    </a:cubicBezTo>
                    <a:cubicBezTo>
                      <a:pt x="96" y="119"/>
                      <a:pt x="100" y="115"/>
                      <a:pt x="103" y="110"/>
                    </a:cubicBezTo>
                    <a:cubicBezTo>
                      <a:pt x="110" y="101"/>
                      <a:pt x="115" y="91"/>
                      <a:pt x="121" y="82"/>
                    </a:cubicBezTo>
                    <a:cubicBezTo>
                      <a:pt x="127" y="72"/>
                      <a:pt x="134" y="62"/>
                      <a:pt x="140" y="52"/>
                    </a:cubicBezTo>
                    <a:cubicBezTo>
                      <a:pt x="141" y="49"/>
                      <a:pt x="142" y="47"/>
                      <a:pt x="144" y="45"/>
                    </a:cubicBezTo>
                    <a:cubicBezTo>
                      <a:pt x="145" y="43"/>
                      <a:pt x="146" y="42"/>
                      <a:pt x="147" y="40"/>
                    </a:cubicBezTo>
                    <a:cubicBezTo>
                      <a:pt x="148" y="38"/>
                      <a:pt x="149" y="36"/>
                      <a:pt x="150" y="34"/>
                    </a:cubicBezTo>
                    <a:cubicBezTo>
                      <a:pt x="151" y="33"/>
                      <a:pt x="151" y="31"/>
                      <a:pt x="152" y="30"/>
                    </a:cubicBezTo>
                    <a:cubicBezTo>
                      <a:pt x="152" y="29"/>
                      <a:pt x="152" y="28"/>
                      <a:pt x="152" y="27"/>
                    </a:cubicBezTo>
                    <a:cubicBezTo>
                      <a:pt x="152" y="27"/>
                      <a:pt x="152" y="26"/>
                      <a:pt x="153" y="26"/>
                    </a:cubicBezTo>
                    <a:cubicBezTo>
                      <a:pt x="153" y="24"/>
                      <a:pt x="153" y="23"/>
                      <a:pt x="152" y="22"/>
                    </a:cubicBezTo>
                    <a:cubicBezTo>
                      <a:pt x="151" y="20"/>
                      <a:pt x="149" y="19"/>
                      <a:pt x="147" y="18"/>
                    </a:cubicBezTo>
                    <a:cubicBezTo>
                      <a:pt x="145" y="17"/>
                      <a:pt x="143" y="17"/>
                      <a:pt x="140" y="16"/>
                    </a:cubicBezTo>
                    <a:cubicBezTo>
                      <a:pt x="138" y="16"/>
                      <a:pt x="135" y="15"/>
                      <a:pt x="132" y="15"/>
                    </a:cubicBezTo>
                    <a:cubicBezTo>
                      <a:pt x="127" y="15"/>
                      <a:pt x="121" y="15"/>
                      <a:pt x="116" y="15"/>
                    </a:cubicBezTo>
                    <a:cubicBezTo>
                      <a:pt x="114" y="15"/>
                      <a:pt x="111" y="15"/>
                      <a:pt x="109" y="15"/>
                    </a:cubicBezTo>
                    <a:cubicBezTo>
                      <a:pt x="105" y="15"/>
                      <a:pt x="101" y="14"/>
                      <a:pt x="98" y="14"/>
                    </a:cubicBezTo>
                    <a:cubicBezTo>
                      <a:pt x="90" y="13"/>
                      <a:pt x="82" y="12"/>
                      <a:pt x="75" y="10"/>
                    </a:cubicBezTo>
                    <a:cubicBezTo>
                      <a:pt x="68" y="9"/>
                      <a:pt x="61" y="8"/>
                      <a:pt x="55" y="8"/>
                    </a:cubicBezTo>
                    <a:cubicBezTo>
                      <a:pt x="54" y="7"/>
                      <a:pt x="54" y="7"/>
                      <a:pt x="54" y="7"/>
                    </a:cubicBezTo>
                    <a:cubicBezTo>
                      <a:pt x="52" y="7"/>
                      <a:pt x="51" y="7"/>
                      <a:pt x="50" y="7"/>
                    </a:cubicBezTo>
                    <a:cubicBezTo>
                      <a:pt x="50" y="7"/>
                      <a:pt x="50" y="7"/>
                      <a:pt x="50" y="7"/>
                    </a:cubicBezTo>
                    <a:cubicBezTo>
                      <a:pt x="42" y="6"/>
                      <a:pt x="34" y="5"/>
                      <a:pt x="26" y="3"/>
                    </a:cubicBezTo>
                    <a:cubicBezTo>
                      <a:pt x="25" y="3"/>
                      <a:pt x="23" y="2"/>
                      <a:pt x="22" y="2"/>
                    </a:cubicBezTo>
                    <a:cubicBezTo>
                      <a:pt x="21" y="2"/>
                      <a:pt x="19" y="1"/>
                      <a:pt x="17" y="1"/>
                    </a:cubicBezTo>
                    <a:cubicBezTo>
                      <a:pt x="16" y="0"/>
                      <a:pt x="14" y="0"/>
                      <a:pt x="12" y="0"/>
                    </a:cubicBezTo>
                    <a:cubicBezTo>
                      <a:pt x="12" y="0"/>
                      <a:pt x="11" y="0"/>
                      <a:pt x="11" y="0"/>
                    </a:cubicBezTo>
                    <a:cubicBezTo>
                      <a:pt x="10" y="0"/>
                      <a:pt x="9"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103" name="Freeform 101"/>
              <p:cNvSpPr>
                <a:spLocks noEditPoints="1"/>
              </p:cNvSpPr>
              <p:nvPr>
                <p:custDataLst>
                  <p:tags r:id="rId29"/>
                </p:custDataLst>
              </p:nvPr>
            </p:nvSpPr>
            <p:spPr bwMode="auto">
              <a:xfrm rot="19920000" flipH="1">
                <a:off x="4560" y="3966"/>
                <a:ext cx="530" cy="490"/>
              </a:xfrm>
              <a:custGeom>
                <a:avLst/>
                <a:gdLst>
                  <a:gd name="T0" fmla="*/ 0 w 117"/>
                  <a:gd name="T1" fmla="*/ 4 h 108"/>
                  <a:gd name="T2" fmla="*/ 4 w 117"/>
                  <a:gd name="T3" fmla="*/ 8 h 108"/>
                  <a:gd name="T4" fmla="*/ 9 w 117"/>
                  <a:gd name="T5" fmla="*/ 4 h 108"/>
                  <a:gd name="T6" fmla="*/ 4 w 117"/>
                  <a:gd name="T7" fmla="*/ 0 h 108"/>
                  <a:gd name="T8" fmla="*/ 0 w 117"/>
                  <a:gd name="T9" fmla="*/ 4 h 108"/>
                  <a:gd name="T10" fmla="*/ 51 w 117"/>
                  <a:gd name="T11" fmla="*/ 104 h 108"/>
                  <a:gd name="T12" fmla="*/ 55 w 117"/>
                  <a:gd name="T13" fmla="*/ 108 h 108"/>
                  <a:gd name="T14" fmla="*/ 59 w 117"/>
                  <a:gd name="T15" fmla="*/ 104 h 108"/>
                  <a:gd name="T16" fmla="*/ 55 w 117"/>
                  <a:gd name="T17" fmla="*/ 100 h 108"/>
                  <a:gd name="T18" fmla="*/ 51 w 117"/>
                  <a:gd name="T19" fmla="*/ 104 h 108"/>
                  <a:gd name="T20" fmla="*/ 109 w 117"/>
                  <a:gd name="T21" fmla="*/ 25 h 108"/>
                  <a:gd name="T22" fmla="*/ 113 w 117"/>
                  <a:gd name="T23" fmla="*/ 29 h 108"/>
                  <a:gd name="T24" fmla="*/ 117 w 117"/>
                  <a:gd name="T25" fmla="*/ 25 h 108"/>
                  <a:gd name="T26" fmla="*/ 113 w 117"/>
                  <a:gd name="T27" fmla="*/ 20 h 108"/>
                  <a:gd name="T28" fmla="*/ 109 w 117"/>
                  <a:gd name="T29" fmla="*/ 25 h 108"/>
                  <a:gd name="T30" fmla="*/ 74 w 117"/>
                  <a:gd name="T31" fmla="*/ 59 h 108"/>
                  <a:gd name="T32" fmla="*/ 78 w 117"/>
                  <a:gd name="T33" fmla="*/ 63 h 108"/>
                  <a:gd name="T34" fmla="*/ 83 w 117"/>
                  <a:gd name="T35" fmla="*/ 59 h 108"/>
                  <a:gd name="T36" fmla="*/ 78 w 117"/>
                  <a:gd name="T37" fmla="*/ 55 h 108"/>
                  <a:gd name="T38" fmla="*/ 74 w 117"/>
                  <a:gd name="T39" fmla="*/ 59 h 108"/>
                  <a:gd name="T40" fmla="*/ 81 w 117"/>
                  <a:gd name="T41" fmla="*/ 17 h 108"/>
                  <a:gd name="T42" fmla="*/ 85 w 117"/>
                  <a:gd name="T43" fmla="*/ 22 h 108"/>
                  <a:gd name="T44" fmla="*/ 90 w 117"/>
                  <a:gd name="T45" fmla="*/ 17 h 108"/>
                  <a:gd name="T46" fmla="*/ 85 w 117"/>
                  <a:gd name="T47" fmla="*/ 13 h 108"/>
                  <a:gd name="T48" fmla="*/ 81 w 117"/>
                  <a:gd name="T49" fmla="*/ 17 h 108"/>
                  <a:gd name="T50" fmla="*/ 43 w 117"/>
                  <a:gd name="T51" fmla="*/ 45 h 108"/>
                  <a:gd name="T52" fmla="*/ 47 w 117"/>
                  <a:gd name="T53" fmla="*/ 50 h 108"/>
                  <a:gd name="T54" fmla="*/ 51 w 117"/>
                  <a:gd name="T55" fmla="*/ 45 h 108"/>
                  <a:gd name="T56" fmla="*/ 47 w 117"/>
                  <a:gd name="T57" fmla="*/ 41 h 108"/>
                  <a:gd name="T58" fmla="*/ 43 w 117"/>
                  <a:gd name="T59" fmla="*/ 45 h 108"/>
                  <a:gd name="T60" fmla="*/ 38 w 117"/>
                  <a:gd name="T61" fmla="*/ 80 h 108"/>
                  <a:gd name="T62" fmla="*/ 43 w 117"/>
                  <a:gd name="T63" fmla="*/ 84 h 108"/>
                  <a:gd name="T64" fmla="*/ 47 w 117"/>
                  <a:gd name="T65" fmla="*/ 80 h 108"/>
                  <a:gd name="T66" fmla="*/ 43 w 117"/>
                  <a:gd name="T67" fmla="*/ 75 h 108"/>
                  <a:gd name="T68" fmla="*/ 38 w 117"/>
                  <a:gd name="T69" fmla="*/ 80 h 108"/>
                  <a:gd name="T70" fmla="*/ 11 w 117"/>
                  <a:gd name="T71" fmla="*/ 40 h 108"/>
                  <a:gd name="T72" fmla="*/ 16 w 117"/>
                  <a:gd name="T73" fmla="*/ 44 h 108"/>
                  <a:gd name="T74" fmla="*/ 20 w 117"/>
                  <a:gd name="T75" fmla="*/ 40 h 108"/>
                  <a:gd name="T76" fmla="*/ 16 w 117"/>
                  <a:gd name="T77" fmla="*/ 35 h 108"/>
                  <a:gd name="T78" fmla="*/ 11 w 117"/>
                  <a:gd name="T79" fmla="*/ 40 h 108"/>
                  <a:gd name="T80" fmla="*/ 38 w 117"/>
                  <a:gd name="T81" fmla="*/ 15 h 108"/>
                  <a:gd name="T82" fmla="*/ 42 w 117"/>
                  <a:gd name="T83" fmla="*/ 20 h 108"/>
                  <a:gd name="T84" fmla="*/ 47 w 117"/>
                  <a:gd name="T85" fmla="*/ 15 h 108"/>
                  <a:gd name="T86" fmla="*/ 42 w 117"/>
                  <a:gd name="T87" fmla="*/ 11 h 108"/>
                  <a:gd name="T88" fmla="*/ 38 w 117"/>
                  <a:gd name="T89" fmla="*/ 1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08">
                    <a:moveTo>
                      <a:pt x="0" y="4"/>
                    </a:moveTo>
                    <a:cubicBezTo>
                      <a:pt x="0" y="6"/>
                      <a:pt x="2" y="8"/>
                      <a:pt x="4" y="8"/>
                    </a:cubicBezTo>
                    <a:cubicBezTo>
                      <a:pt x="7" y="8"/>
                      <a:pt x="9" y="6"/>
                      <a:pt x="9" y="4"/>
                    </a:cubicBezTo>
                    <a:cubicBezTo>
                      <a:pt x="9" y="2"/>
                      <a:pt x="7" y="0"/>
                      <a:pt x="4" y="0"/>
                    </a:cubicBezTo>
                    <a:cubicBezTo>
                      <a:pt x="2" y="0"/>
                      <a:pt x="0" y="2"/>
                      <a:pt x="0" y="4"/>
                    </a:cubicBezTo>
                    <a:close/>
                    <a:moveTo>
                      <a:pt x="51" y="104"/>
                    </a:moveTo>
                    <a:cubicBezTo>
                      <a:pt x="51" y="106"/>
                      <a:pt x="53" y="108"/>
                      <a:pt x="55" y="108"/>
                    </a:cubicBezTo>
                    <a:cubicBezTo>
                      <a:pt x="57" y="108"/>
                      <a:pt x="59" y="106"/>
                      <a:pt x="59" y="104"/>
                    </a:cubicBezTo>
                    <a:cubicBezTo>
                      <a:pt x="59" y="102"/>
                      <a:pt x="57" y="100"/>
                      <a:pt x="55" y="100"/>
                    </a:cubicBezTo>
                    <a:cubicBezTo>
                      <a:pt x="53" y="100"/>
                      <a:pt x="51" y="102"/>
                      <a:pt x="51" y="104"/>
                    </a:cubicBezTo>
                    <a:close/>
                    <a:moveTo>
                      <a:pt x="109" y="25"/>
                    </a:moveTo>
                    <a:cubicBezTo>
                      <a:pt x="109" y="27"/>
                      <a:pt x="111" y="29"/>
                      <a:pt x="113" y="29"/>
                    </a:cubicBezTo>
                    <a:cubicBezTo>
                      <a:pt x="115" y="29"/>
                      <a:pt x="117" y="27"/>
                      <a:pt x="117" y="25"/>
                    </a:cubicBezTo>
                    <a:cubicBezTo>
                      <a:pt x="117" y="22"/>
                      <a:pt x="115" y="20"/>
                      <a:pt x="113" y="20"/>
                    </a:cubicBezTo>
                    <a:cubicBezTo>
                      <a:pt x="111" y="20"/>
                      <a:pt x="109" y="22"/>
                      <a:pt x="109" y="25"/>
                    </a:cubicBezTo>
                    <a:close/>
                    <a:moveTo>
                      <a:pt x="74" y="59"/>
                    </a:moveTo>
                    <a:cubicBezTo>
                      <a:pt x="74" y="62"/>
                      <a:pt x="76" y="63"/>
                      <a:pt x="78" y="63"/>
                    </a:cubicBezTo>
                    <a:cubicBezTo>
                      <a:pt x="81" y="63"/>
                      <a:pt x="83" y="62"/>
                      <a:pt x="83" y="59"/>
                    </a:cubicBezTo>
                    <a:cubicBezTo>
                      <a:pt x="83" y="57"/>
                      <a:pt x="81" y="55"/>
                      <a:pt x="78" y="55"/>
                    </a:cubicBezTo>
                    <a:cubicBezTo>
                      <a:pt x="76" y="55"/>
                      <a:pt x="74" y="57"/>
                      <a:pt x="74" y="59"/>
                    </a:cubicBezTo>
                    <a:close/>
                    <a:moveTo>
                      <a:pt x="81" y="17"/>
                    </a:moveTo>
                    <a:cubicBezTo>
                      <a:pt x="81" y="20"/>
                      <a:pt x="83" y="22"/>
                      <a:pt x="85" y="22"/>
                    </a:cubicBezTo>
                    <a:cubicBezTo>
                      <a:pt x="88" y="22"/>
                      <a:pt x="90" y="20"/>
                      <a:pt x="90" y="17"/>
                    </a:cubicBezTo>
                    <a:cubicBezTo>
                      <a:pt x="90" y="15"/>
                      <a:pt x="88" y="13"/>
                      <a:pt x="85" y="13"/>
                    </a:cubicBezTo>
                    <a:cubicBezTo>
                      <a:pt x="83" y="13"/>
                      <a:pt x="81" y="15"/>
                      <a:pt x="81" y="17"/>
                    </a:cubicBezTo>
                    <a:close/>
                    <a:moveTo>
                      <a:pt x="43" y="45"/>
                    </a:moveTo>
                    <a:cubicBezTo>
                      <a:pt x="43" y="48"/>
                      <a:pt x="45" y="50"/>
                      <a:pt x="47" y="50"/>
                    </a:cubicBezTo>
                    <a:cubicBezTo>
                      <a:pt x="49" y="50"/>
                      <a:pt x="51" y="48"/>
                      <a:pt x="51" y="45"/>
                    </a:cubicBezTo>
                    <a:cubicBezTo>
                      <a:pt x="51" y="43"/>
                      <a:pt x="49" y="41"/>
                      <a:pt x="47" y="41"/>
                    </a:cubicBezTo>
                    <a:cubicBezTo>
                      <a:pt x="45" y="41"/>
                      <a:pt x="43" y="43"/>
                      <a:pt x="43" y="45"/>
                    </a:cubicBezTo>
                    <a:close/>
                    <a:moveTo>
                      <a:pt x="38" y="80"/>
                    </a:moveTo>
                    <a:cubicBezTo>
                      <a:pt x="38" y="82"/>
                      <a:pt x="40" y="84"/>
                      <a:pt x="43" y="84"/>
                    </a:cubicBezTo>
                    <a:cubicBezTo>
                      <a:pt x="45" y="84"/>
                      <a:pt x="47" y="82"/>
                      <a:pt x="47" y="80"/>
                    </a:cubicBezTo>
                    <a:cubicBezTo>
                      <a:pt x="47" y="77"/>
                      <a:pt x="45" y="75"/>
                      <a:pt x="43" y="75"/>
                    </a:cubicBezTo>
                    <a:cubicBezTo>
                      <a:pt x="40" y="75"/>
                      <a:pt x="38" y="77"/>
                      <a:pt x="38" y="80"/>
                    </a:cubicBezTo>
                    <a:close/>
                    <a:moveTo>
                      <a:pt x="11" y="40"/>
                    </a:moveTo>
                    <a:cubicBezTo>
                      <a:pt x="11" y="42"/>
                      <a:pt x="13" y="44"/>
                      <a:pt x="16" y="44"/>
                    </a:cubicBezTo>
                    <a:cubicBezTo>
                      <a:pt x="18" y="44"/>
                      <a:pt x="20" y="42"/>
                      <a:pt x="20" y="40"/>
                    </a:cubicBezTo>
                    <a:cubicBezTo>
                      <a:pt x="20" y="37"/>
                      <a:pt x="18" y="35"/>
                      <a:pt x="16" y="35"/>
                    </a:cubicBezTo>
                    <a:cubicBezTo>
                      <a:pt x="13" y="35"/>
                      <a:pt x="11" y="37"/>
                      <a:pt x="11" y="40"/>
                    </a:cubicBezTo>
                    <a:close/>
                    <a:moveTo>
                      <a:pt x="38" y="15"/>
                    </a:moveTo>
                    <a:cubicBezTo>
                      <a:pt x="38" y="18"/>
                      <a:pt x="40" y="20"/>
                      <a:pt x="42" y="20"/>
                    </a:cubicBezTo>
                    <a:cubicBezTo>
                      <a:pt x="45" y="20"/>
                      <a:pt x="47" y="18"/>
                      <a:pt x="47" y="15"/>
                    </a:cubicBezTo>
                    <a:cubicBezTo>
                      <a:pt x="47" y="13"/>
                      <a:pt x="45" y="11"/>
                      <a:pt x="42" y="11"/>
                    </a:cubicBezTo>
                    <a:cubicBezTo>
                      <a:pt x="40" y="11"/>
                      <a:pt x="38" y="13"/>
                      <a:pt x="38" y="15"/>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grpSp>
        <p:sp>
          <p:nvSpPr>
            <p:cNvPr id="11" name="Freeform 138"/>
            <p:cNvSpPr/>
            <p:nvPr>
              <p:custDataLst>
                <p:tags r:id="rId25"/>
              </p:custDataLst>
            </p:nvPr>
          </p:nvSpPr>
          <p:spPr bwMode="auto">
            <a:xfrm rot="2220000">
              <a:off x="6133" y="3568"/>
              <a:ext cx="155" cy="145"/>
            </a:xfrm>
            <a:custGeom>
              <a:avLst/>
              <a:gdLst>
                <a:gd name="T0" fmla="*/ 17 w 34"/>
                <a:gd name="T1" fmla="*/ 0 h 32"/>
                <a:gd name="T2" fmla="*/ 14 w 34"/>
                <a:gd name="T3" fmla="*/ 0 h 32"/>
                <a:gd name="T4" fmla="*/ 12 w 34"/>
                <a:gd name="T5" fmla="*/ 1 h 32"/>
                <a:gd name="T6" fmla="*/ 11 w 34"/>
                <a:gd name="T7" fmla="*/ 1 h 32"/>
                <a:gd name="T8" fmla="*/ 9 w 34"/>
                <a:gd name="T9" fmla="*/ 2 h 32"/>
                <a:gd name="T10" fmla="*/ 6 w 34"/>
                <a:gd name="T11" fmla="*/ 4 h 32"/>
                <a:gd name="T12" fmla="*/ 5 w 34"/>
                <a:gd name="T13" fmla="*/ 5 h 32"/>
                <a:gd name="T14" fmla="*/ 3 w 34"/>
                <a:gd name="T15" fmla="*/ 8 h 32"/>
                <a:gd name="T16" fmla="*/ 2 w 34"/>
                <a:gd name="T17" fmla="*/ 11 h 32"/>
                <a:gd name="T18" fmla="*/ 1 w 34"/>
                <a:gd name="T19" fmla="*/ 16 h 32"/>
                <a:gd name="T20" fmla="*/ 1 w 34"/>
                <a:gd name="T21" fmla="*/ 21 h 32"/>
                <a:gd name="T22" fmla="*/ 2 w 34"/>
                <a:gd name="T23" fmla="*/ 24 h 32"/>
                <a:gd name="T24" fmla="*/ 4 w 34"/>
                <a:gd name="T25" fmla="*/ 27 h 32"/>
                <a:gd name="T26" fmla="*/ 5 w 34"/>
                <a:gd name="T27" fmla="*/ 28 h 32"/>
                <a:gd name="T28" fmla="*/ 8 w 34"/>
                <a:gd name="T29" fmla="*/ 30 h 32"/>
                <a:gd name="T30" fmla="*/ 20 w 34"/>
                <a:gd name="T31" fmla="*/ 31 h 32"/>
                <a:gd name="T32" fmla="*/ 22 w 34"/>
                <a:gd name="T33" fmla="*/ 31 h 32"/>
                <a:gd name="T34" fmla="*/ 25 w 34"/>
                <a:gd name="T35" fmla="*/ 29 h 32"/>
                <a:gd name="T36" fmla="*/ 32 w 34"/>
                <a:gd name="T37" fmla="*/ 23 h 32"/>
                <a:gd name="T38" fmla="*/ 34 w 34"/>
                <a:gd name="T39" fmla="*/ 16 h 32"/>
                <a:gd name="T40" fmla="*/ 33 w 34"/>
                <a:gd name="T41" fmla="*/ 12 h 32"/>
                <a:gd name="T42" fmla="*/ 32 w 34"/>
                <a:gd name="T43" fmla="*/ 8 h 32"/>
                <a:gd name="T44" fmla="*/ 31 w 34"/>
                <a:gd name="T45" fmla="*/ 6 h 32"/>
                <a:gd name="T46" fmla="*/ 28 w 34"/>
                <a:gd name="T47" fmla="*/ 4 h 32"/>
                <a:gd name="T48" fmla="*/ 26 w 34"/>
                <a:gd name="T49" fmla="*/ 2 h 32"/>
                <a:gd name="T50" fmla="*/ 23 w 34"/>
                <a:gd name="T51" fmla="*/ 1 h 32"/>
                <a:gd name="T52" fmla="*/ 21 w 34"/>
                <a:gd name="T53" fmla="*/ 0 h 32"/>
                <a:gd name="T54" fmla="*/ 17 w 34"/>
                <a:gd name="T55" fmla="*/ 0 h 32"/>
                <a:gd name="T56" fmla="*/ 17 w 34"/>
                <a:gd name="T5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32">
                  <a:moveTo>
                    <a:pt x="17" y="0"/>
                  </a:moveTo>
                  <a:cubicBezTo>
                    <a:pt x="16" y="0"/>
                    <a:pt x="15" y="0"/>
                    <a:pt x="14" y="0"/>
                  </a:cubicBezTo>
                  <a:cubicBezTo>
                    <a:pt x="13" y="0"/>
                    <a:pt x="12" y="1"/>
                    <a:pt x="12" y="1"/>
                  </a:cubicBezTo>
                  <a:cubicBezTo>
                    <a:pt x="12" y="1"/>
                    <a:pt x="11" y="1"/>
                    <a:pt x="11" y="1"/>
                  </a:cubicBezTo>
                  <a:cubicBezTo>
                    <a:pt x="10" y="1"/>
                    <a:pt x="10" y="2"/>
                    <a:pt x="9" y="2"/>
                  </a:cubicBezTo>
                  <a:cubicBezTo>
                    <a:pt x="8" y="3"/>
                    <a:pt x="7" y="3"/>
                    <a:pt x="6" y="4"/>
                  </a:cubicBezTo>
                  <a:cubicBezTo>
                    <a:pt x="6" y="4"/>
                    <a:pt x="5" y="5"/>
                    <a:pt x="5" y="5"/>
                  </a:cubicBezTo>
                  <a:cubicBezTo>
                    <a:pt x="4" y="6"/>
                    <a:pt x="4" y="7"/>
                    <a:pt x="3" y="8"/>
                  </a:cubicBezTo>
                  <a:cubicBezTo>
                    <a:pt x="3" y="9"/>
                    <a:pt x="2" y="10"/>
                    <a:pt x="2" y="11"/>
                  </a:cubicBezTo>
                  <a:cubicBezTo>
                    <a:pt x="1" y="12"/>
                    <a:pt x="1" y="14"/>
                    <a:pt x="1" y="16"/>
                  </a:cubicBezTo>
                  <a:cubicBezTo>
                    <a:pt x="0" y="18"/>
                    <a:pt x="1" y="20"/>
                    <a:pt x="1" y="21"/>
                  </a:cubicBezTo>
                  <a:cubicBezTo>
                    <a:pt x="1" y="22"/>
                    <a:pt x="2" y="23"/>
                    <a:pt x="2" y="24"/>
                  </a:cubicBezTo>
                  <a:cubicBezTo>
                    <a:pt x="3" y="25"/>
                    <a:pt x="3" y="26"/>
                    <a:pt x="4" y="27"/>
                  </a:cubicBezTo>
                  <a:cubicBezTo>
                    <a:pt x="4" y="27"/>
                    <a:pt x="5" y="28"/>
                    <a:pt x="5" y="28"/>
                  </a:cubicBezTo>
                  <a:cubicBezTo>
                    <a:pt x="6" y="29"/>
                    <a:pt x="7" y="30"/>
                    <a:pt x="8" y="30"/>
                  </a:cubicBezTo>
                  <a:cubicBezTo>
                    <a:pt x="12" y="32"/>
                    <a:pt x="16" y="32"/>
                    <a:pt x="20" y="31"/>
                  </a:cubicBezTo>
                  <a:cubicBezTo>
                    <a:pt x="21" y="31"/>
                    <a:pt x="21" y="31"/>
                    <a:pt x="22" y="31"/>
                  </a:cubicBezTo>
                  <a:cubicBezTo>
                    <a:pt x="23" y="31"/>
                    <a:pt x="24" y="30"/>
                    <a:pt x="25" y="29"/>
                  </a:cubicBezTo>
                  <a:cubicBezTo>
                    <a:pt x="28" y="28"/>
                    <a:pt x="30" y="25"/>
                    <a:pt x="32" y="23"/>
                  </a:cubicBezTo>
                  <a:cubicBezTo>
                    <a:pt x="33" y="20"/>
                    <a:pt x="34" y="18"/>
                    <a:pt x="34" y="16"/>
                  </a:cubicBezTo>
                  <a:cubicBezTo>
                    <a:pt x="34" y="14"/>
                    <a:pt x="34" y="13"/>
                    <a:pt x="33" y="12"/>
                  </a:cubicBezTo>
                  <a:cubicBezTo>
                    <a:pt x="33" y="11"/>
                    <a:pt x="32" y="10"/>
                    <a:pt x="32" y="8"/>
                  </a:cubicBezTo>
                  <a:cubicBezTo>
                    <a:pt x="32" y="8"/>
                    <a:pt x="31" y="7"/>
                    <a:pt x="31" y="6"/>
                  </a:cubicBezTo>
                  <a:cubicBezTo>
                    <a:pt x="30" y="5"/>
                    <a:pt x="29" y="5"/>
                    <a:pt x="28" y="4"/>
                  </a:cubicBezTo>
                  <a:cubicBezTo>
                    <a:pt x="28" y="3"/>
                    <a:pt x="27" y="3"/>
                    <a:pt x="26" y="2"/>
                  </a:cubicBezTo>
                  <a:cubicBezTo>
                    <a:pt x="25" y="1"/>
                    <a:pt x="24" y="1"/>
                    <a:pt x="23" y="1"/>
                  </a:cubicBezTo>
                  <a:cubicBezTo>
                    <a:pt x="22" y="0"/>
                    <a:pt x="21" y="0"/>
                    <a:pt x="21" y="0"/>
                  </a:cubicBezTo>
                  <a:cubicBezTo>
                    <a:pt x="19" y="0"/>
                    <a:pt x="18" y="0"/>
                    <a:pt x="17" y="0"/>
                  </a:cubicBezTo>
                  <a:cubicBezTo>
                    <a:pt x="17" y="0"/>
                    <a:pt x="17" y="0"/>
                    <a:pt x="1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34" name="Freeform 133"/>
            <p:cNvSpPr/>
            <p:nvPr>
              <p:custDataLst>
                <p:tags r:id="rId26"/>
              </p:custDataLst>
            </p:nvPr>
          </p:nvSpPr>
          <p:spPr bwMode="auto">
            <a:xfrm rot="2220000">
              <a:off x="6350" y="3849"/>
              <a:ext cx="78" cy="73"/>
            </a:xfrm>
            <a:custGeom>
              <a:avLst/>
              <a:gdLst>
                <a:gd name="T0" fmla="*/ 8 w 17"/>
                <a:gd name="T1" fmla="*/ 0 h 16"/>
                <a:gd name="T2" fmla="*/ 7 w 17"/>
                <a:gd name="T3" fmla="*/ 0 h 16"/>
                <a:gd name="T4" fmla="*/ 6 w 17"/>
                <a:gd name="T5" fmla="*/ 0 h 16"/>
                <a:gd name="T6" fmla="*/ 5 w 17"/>
                <a:gd name="T7" fmla="*/ 0 h 16"/>
                <a:gd name="T8" fmla="*/ 4 w 17"/>
                <a:gd name="T9" fmla="*/ 1 h 16"/>
                <a:gd name="T10" fmla="*/ 3 w 17"/>
                <a:gd name="T11" fmla="*/ 1 h 16"/>
                <a:gd name="T12" fmla="*/ 2 w 17"/>
                <a:gd name="T13" fmla="*/ 2 h 16"/>
                <a:gd name="T14" fmla="*/ 1 w 17"/>
                <a:gd name="T15" fmla="*/ 3 h 16"/>
                <a:gd name="T16" fmla="*/ 1 w 17"/>
                <a:gd name="T17" fmla="*/ 5 h 16"/>
                <a:gd name="T18" fmla="*/ 0 w 17"/>
                <a:gd name="T19" fmla="*/ 8 h 16"/>
                <a:gd name="T20" fmla="*/ 0 w 17"/>
                <a:gd name="T21" fmla="*/ 10 h 16"/>
                <a:gd name="T22" fmla="*/ 1 w 17"/>
                <a:gd name="T23" fmla="*/ 12 h 16"/>
                <a:gd name="T24" fmla="*/ 2 w 17"/>
                <a:gd name="T25" fmla="*/ 13 h 16"/>
                <a:gd name="T26" fmla="*/ 2 w 17"/>
                <a:gd name="T27" fmla="*/ 14 h 16"/>
                <a:gd name="T28" fmla="*/ 4 w 17"/>
                <a:gd name="T29" fmla="*/ 15 h 16"/>
                <a:gd name="T30" fmla="*/ 10 w 17"/>
                <a:gd name="T31" fmla="*/ 15 h 16"/>
                <a:gd name="T32" fmla="*/ 11 w 17"/>
                <a:gd name="T33" fmla="*/ 15 h 16"/>
                <a:gd name="T34" fmla="*/ 12 w 17"/>
                <a:gd name="T35" fmla="*/ 14 h 16"/>
                <a:gd name="T36" fmla="*/ 16 w 17"/>
                <a:gd name="T37" fmla="*/ 11 h 16"/>
                <a:gd name="T38" fmla="*/ 17 w 17"/>
                <a:gd name="T39" fmla="*/ 7 h 16"/>
                <a:gd name="T40" fmla="*/ 16 w 17"/>
                <a:gd name="T41" fmla="*/ 6 h 16"/>
                <a:gd name="T42" fmla="*/ 16 w 17"/>
                <a:gd name="T43" fmla="*/ 4 h 16"/>
                <a:gd name="T44" fmla="*/ 15 w 17"/>
                <a:gd name="T45" fmla="*/ 3 h 16"/>
                <a:gd name="T46" fmla="*/ 14 w 17"/>
                <a:gd name="T47" fmla="*/ 2 h 16"/>
                <a:gd name="T48" fmla="*/ 13 w 17"/>
                <a:gd name="T49" fmla="*/ 1 h 16"/>
                <a:gd name="T50" fmla="*/ 11 w 17"/>
                <a:gd name="T51" fmla="*/ 0 h 16"/>
                <a:gd name="T52" fmla="*/ 10 w 17"/>
                <a:gd name="T53" fmla="*/ 0 h 16"/>
                <a:gd name="T54" fmla="*/ 8 w 17"/>
                <a:gd name="T55" fmla="*/ 0 h 16"/>
                <a:gd name="T56" fmla="*/ 8 w 17"/>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16">
                  <a:moveTo>
                    <a:pt x="8" y="0"/>
                  </a:moveTo>
                  <a:cubicBezTo>
                    <a:pt x="8" y="0"/>
                    <a:pt x="7" y="0"/>
                    <a:pt x="7" y="0"/>
                  </a:cubicBezTo>
                  <a:cubicBezTo>
                    <a:pt x="6" y="0"/>
                    <a:pt x="6" y="0"/>
                    <a:pt x="6" y="0"/>
                  </a:cubicBezTo>
                  <a:cubicBezTo>
                    <a:pt x="6" y="0"/>
                    <a:pt x="5" y="0"/>
                    <a:pt x="5" y="0"/>
                  </a:cubicBezTo>
                  <a:cubicBezTo>
                    <a:pt x="5" y="0"/>
                    <a:pt x="5" y="0"/>
                    <a:pt x="4" y="1"/>
                  </a:cubicBezTo>
                  <a:cubicBezTo>
                    <a:pt x="4" y="1"/>
                    <a:pt x="3" y="1"/>
                    <a:pt x="3" y="1"/>
                  </a:cubicBezTo>
                  <a:cubicBezTo>
                    <a:pt x="3" y="2"/>
                    <a:pt x="2" y="2"/>
                    <a:pt x="2" y="2"/>
                  </a:cubicBezTo>
                  <a:cubicBezTo>
                    <a:pt x="2" y="3"/>
                    <a:pt x="2" y="3"/>
                    <a:pt x="1" y="3"/>
                  </a:cubicBezTo>
                  <a:cubicBezTo>
                    <a:pt x="1" y="4"/>
                    <a:pt x="1" y="4"/>
                    <a:pt x="1" y="5"/>
                  </a:cubicBezTo>
                  <a:cubicBezTo>
                    <a:pt x="0" y="6"/>
                    <a:pt x="0" y="7"/>
                    <a:pt x="0" y="8"/>
                  </a:cubicBezTo>
                  <a:cubicBezTo>
                    <a:pt x="0" y="8"/>
                    <a:pt x="0" y="9"/>
                    <a:pt x="0" y="10"/>
                  </a:cubicBezTo>
                  <a:cubicBezTo>
                    <a:pt x="0" y="11"/>
                    <a:pt x="1" y="11"/>
                    <a:pt x="1" y="12"/>
                  </a:cubicBezTo>
                  <a:cubicBezTo>
                    <a:pt x="1" y="12"/>
                    <a:pt x="1" y="12"/>
                    <a:pt x="2" y="13"/>
                  </a:cubicBezTo>
                  <a:cubicBezTo>
                    <a:pt x="2" y="13"/>
                    <a:pt x="2" y="13"/>
                    <a:pt x="2" y="14"/>
                  </a:cubicBezTo>
                  <a:cubicBezTo>
                    <a:pt x="3" y="14"/>
                    <a:pt x="3" y="14"/>
                    <a:pt x="4" y="15"/>
                  </a:cubicBezTo>
                  <a:cubicBezTo>
                    <a:pt x="6" y="16"/>
                    <a:pt x="8" y="16"/>
                    <a:pt x="10" y="15"/>
                  </a:cubicBezTo>
                  <a:cubicBezTo>
                    <a:pt x="10" y="15"/>
                    <a:pt x="10" y="15"/>
                    <a:pt x="11" y="15"/>
                  </a:cubicBezTo>
                  <a:cubicBezTo>
                    <a:pt x="11" y="15"/>
                    <a:pt x="12" y="15"/>
                    <a:pt x="12" y="14"/>
                  </a:cubicBezTo>
                  <a:cubicBezTo>
                    <a:pt x="14" y="13"/>
                    <a:pt x="15" y="12"/>
                    <a:pt x="16" y="11"/>
                  </a:cubicBezTo>
                  <a:cubicBezTo>
                    <a:pt x="16" y="10"/>
                    <a:pt x="17" y="9"/>
                    <a:pt x="17" y="7"/>
                  </a:cubicBezTo>
                  <a:cubicBezTo>
                    <a:pt x="17" y="7"/>
                    <a:pt x="17" y="6"/>
                    <a:pt x="16" y="6"/>
                  </a:cubicBezTo>
                  <a:cubicBezTo>
                    <a:pt x="16" y="5"/>
                    <a:pt x="16" y="4"/>
                    <a:pt x="16" y="4"/>
                  </a:cubicBezTo>
                  <a:cubicBezTo>
                    <a:pt x="16" y="3"/>
                    <a:pt x="15" y="3"/>
                    <a:pt x="15" y="3"/>
                  </a:cubicBezTo>
                  <a:cubicBezTo>
                    <a:pt x="15" y="2"/>
                    <a:pt x="14" y="2"/>
                    <a:pt x="14" y="2"/>
                  </a:cubicBezTo>
                  <a:cubicBezTo>
                    <a:pt x="14" y="1"/>
                    <a:pt x="13" y="1"/>
                    <a:pt x="13" y="1"/>
                  </a:cubicBezTo>
                  <a:cubicBezTo>
                    <a:pt x="12" y="0"/>
                    <a:pt x="12" y="0"/>
                    <a:pt x="11" y="0"/>
                  </a:cubicBezTo>
                  <a:cubicBezTo>
                    <a:pt x="11" y="0"/>
                    <a:pt x="10" y="0"/>
                    <a:pt x="10" y="0"/>
                  </a:cubicBezTo>
                  <a:cubicBezTo>
                    <a:pt x="9" y="0"/>
                    <a:pt x="9" y="0"/>
                    <a:pt x="8" y="0"/>
                  </a:cubicBezTo>
                  <a:cubicBezTo>
                    <a:pt x="8" y="0"/>
                    <a:pt x="8"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35" name="Freeform 134"/>
            <p:cNvSpPr/>
            <p:nvPr>
              <p:custDataLst>
                <p:tags r:id="rId27"/>
              </p:custDataLst>
            </p:nvPr>
          </p:nvSpPr>
          <p:spPr bwMode="auto">
            <a:xfrm rot="2220000">
              <a:off x="6964" y="3752"/>
              <a:ext cx="73" cy="75"/>
            </a:xfrm>
            <a:custGeom>
              <a:avLst/>
              <a:gdLst>
                <a:gd name="T0" fmla="*/ 8 w 16"/>
                <a:gd name="T1" fmla="*/ 0 h 17"/>
                <a:gd name="T2" fmla="*/ 6 w 16"/>
                <a:gd name="T3" fmla="*/ 0 h 17"/>
                <a:gd name="T4" fmla="*/ 5 w 16"/>
                <a:gd name="T5" fmla="*/ 1 h 17"/>
                <a:gd name="T6" fmla="*/ 5 w 16"/>
                <a:gd name="T7" fmla="*/ 1 h 17"/>
                <a:gd name="T8" fmla="*/ 4 w 16"/>
                <a:gd name="T9" fmla="*/ 1 h 17"/>
                <a:gd name="T10" fmla="*/ 3 w 16"/>
                <a:gd name="T11" fmla="*/ 2 h 17"/>
                <a:gd name="T12" fmla="*/ 2 w 16"/>
                <a:gd name="T13" fmla="*/ 3 h 17"/>
                <a:gd name="T14" fmla="*/ 1 w 16"/>
                <a:gd name="T15" fmla="*/ 4 h 17"/>
                <a:gd name="T16" fmla="*/ 0 w 16"/>
                <a:gd name="T17" fmla="*/ 6 h 17"/>
                <a:gd name="T18" fmla="*/ 0 w 16"/>
                <a:gd name="T19" fmla="*/ 8 h 17"/>
                <a:gd name="T20" fmla="*/ 0 w 16"/>
                <a:gd name="T21" fmla="*/ 11 h 17"/>
                <a:gd name="T22" fmla="*/ 0 w 16"/>
                <a:gd name="T23" fmla="*/ 12 h 17"/>
                <a:gd name="T24" fmla="*/ 1 w 16"/>
                <a:gd name="T25" fmla="*/ 14 h 17"/>
                <a:gd name="T26" fmla="*/ 2 w 16"/>
                <a:gd name="T27" fmla="*/ 14 h 17"/>
                <a:gd name="T28" fmla="*/ 3 w 16"/>
                <a:gd name="T29" fmla="*/ 15 h 17"/>
                <a:gd name="T30" fmla="*/ 9 w 16"/>
                <a:gd name="T31" fmla="*/ 16 h 17"/>
                <a:gd name="T32" fmla="*/ 10 w 16"/>
                <a:gd name="T33" fmla="*/ 16 h 17"/>
                <a:gd name="T34" fmla="*/ 12 w 16"/>
                <a:gd name="T35" fmla="*/ 15 h 17"/>
                <a:gd name="T36" fmla="*/ 15 w 16"/>
                <a:gd name="T37" fmla="*/ 12 h 17"/>
                <a:gd name="T38" fmla="*/ 16 w 16"/>
                <a:gd name="T39" fmla="*/ 8 h 17"/>
                <a:gd name="T40" fmla="*/ 16 w 16"/>
                <a:gd name="T41" fmla="*/ 6 h 17"/>
                <a:gd name="T42" fmla="*/ 15 w 16"/>
                <a:gd name="T43" fmla="*/ 5 h 17"/>
                <a:gd name="T44" fmla="*/ 15 w 16"/>
                <a:gd name="T45" fmla="*/ 4 h 17"/>
                <a:gd name="T46" fmla="*/ 14 w 16"/>
                <a:gd name="T47" fmla="*/ 2 h 17"/>
                <a:gd name="T48" fmla="*/ 12 w 16"/>
                <a:gd name="T49" fmla="*/ 1 h 17"/>
                <a:gd name="T50" fmla="*/ 11 w 16"/>
                <a:gd name="T51" fmla="*/ 1 h 17"/>
                <a:gd name="T52" fmla="*/ 10 w 16"/>
                <a:gd name="T53" fmla="*/ 0 h 17"/>
                <a:gd name="T54" fmla="*/ 8 w 16"/>
                <a:gd name="T55" fmla="*/ 0 h 17"/>
                <a:gd name="T56" fmla="*/ 8 w 16"/>
                <a:gd name="T5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17">
                  <a:moveTo>
                    <a:pt x="8" y="0"/>
                  </a:moveTo>
                  <a:cubicBezTo>
                    <a:pt x="7" y="0"/>
                    <a:pt x="7" y="0"/>
                    <a:pt x="6" y="0"/>
                  </a:cubicBezTo>
                  <a:cubicBezTo>
                    <a:pt x="6" y="1"/>
                    <a:pt x="6" y="1"/>
                    <a:pt x="5" y="1"/>
                  </a:cubicBezTo>
                  <a:cubicBezTo>
                    <a:pt x="5" y="1"/>
                    <a:pt x="5" y="1"/>
                    <a:pt x="5" y="1"/>
                  </a:cubicBezTo>
                  <a:cubicBezTo>
                    <a:pt x="5" y="1"/>
                    <a:pt x="4" y="1"/>
                    <a:pt x="4" y="1"/>
                  </a:cubicBezTo>
                  <a:cubicBezTo>
                    <a:pt x="3" y="2"/>
                    <a:pt x="3" y="2"/>
                    <a:pt x="3" y="2"/>
                  </a:cubicBezTo>
                  <a:cubicBezTo>
                    <a:pt x="2" y="3"/>
                    <a:pt x="2" y="3"/>
                    <a:pt x="2" y="3"/>
                  </a:cubicBezTo>
                  <a:cubicBezTo>
                    <a:pt x="2" y="3"/>
                    <a:pt x="1" y="4"/>
                    <a:pt x="1" y="4"/>
                  </a:cubicBezTo>
                  <a:cubicBezTo>
                    <a:pt x="1" y="5"/>
                    <a:pt x="0" y="5"/>
                    <a:pt x="0" y="6"/>
                  </a:cubicBezTo>
                  <a:cubicBezTo>
                    <a:pt x="0" y="7"/>
                    <a:pt x="0" y="7"/>
                    <a:pt x="0" y="8"/>
                  </a:cubicBezTo>
                  <a:cubicBezTo>
                    <a:pt x="0" y="9"/>
                    <a:pt x="0" y="10"/>
                    <a:pt x="0" y="11"/>
                  </a:cubicBezTo>
                  <a:cubicBezTo>
                    <a:pt x="0" y="11"/>
                    <a:pt x="0" y="12"/>
                    <a:pt x="0" y="12"/>
                  </a:cubicBezTo>
                  <a:cubicBezTo>
                    <a:pt x="1" y="13"/>
                    <a:pt x="1" y="13"/>
                    <a:pt x="1" y="14"/>
                  </a:cubicBezTo>
                  <a:cubicBezTo>
                    <a:pt x="2" y="14"/>
                    <a:pt x="2" y="14"/>
                    <a:pt x="2" y="14"/>
                  </a:cubicBezTo>
                  <a:cubicBezTo>
                    <a:pt x="2" y="15"/>
                    <a:pt x="3" y="15"/>
                    <a:pt x="3" y="15"/>
                  </a:cubicBezTo>
                  <a:cubicBezTo>
                    <a:pt x="5" y="16"/>
                    <a:pt x="7" y="17"/>
                    <a:pt x="9" y="16"/>
                  </a:cubicBezTo>
                  <a:cubicBezTo>
                    <a:pt x="10" y="16"/>
                    <a:pt x="10" y="16"/>
                    <a:pt x="10" y="16"/>
                  </a:cubicBezTo>
                  <a:cubicBezTo>
                    <a:pt x="11" y="16"/>
                    <a:pt x="12" y="15"/>
                    <a:pt x="12" y="15"/>
                  </a:cubicBezTo>
                  <a:cubicBezTo>
                    <a:pt x="13" y="14"/>
                    <a:pt x="15" y="13"/>
                    <a:pt x="15" y="12"/>
                  </a:cubicBezTo>
                  <a:cubicBezTo>
                    <a:pt x="16" y="11"/>
                    <a:pt x="16" y="9"/>
                    <a:pt x="16" y="8"/>
                  </a:cubicBezTo>
                  <a:cubicBezTo>
                    <a:pt x="16" y="8"/>
                    <a:pt x="16" y="7"/>
                    <a:pt x="16" y="6"/>
                  </a:cubicBezTo>
                  <a:cubicBezTo>
                    <a:pt x="16" y="6"/>
                    <a:pt x="16" y="5"/>
                    <a:pt x="15" y="5"/>
                  </a:cubicBezTo>
                  <a:cubicBezTo>
                    <a:pt x="15" y="4"/>
                    <a:pt x="15" y="4"/>
                    <a:pt x="15" y="4"/>
                  </a:cubicBezTo>
                  <a:cubicBezTo>
                    <a:pt x="14" y="3"/>
                    <a:pt x="14" y="3"/>
                    <a:pt x="14" y="2"/>
                  </a:cubicBezTo>
                  <a:cubicBezTo>
                    <a:pt x="13" y="2"/>
                    <a:pt x="13" y="2"/>
                    <a:pt x="12" y="1"/>
                  </a:cubicBezTo>
                  <a:cubicBezTo>
                    <a:pt x="12" y="1"/>
                    <a:pt x="11" y="1"/>
                    <a:pt x="11" y="1"/>
                  </a:cubicBezTo>
                  <a:cubicBezTo>
                    <a:pt x="10" y="1"/>
                    <a:pt x="10" y="1"/>
                    <a:pt x="10" y="0"/>
                  </a:cubicBezTo>
                  <a:cubicBezTo>
                    <a:pt x="9" y="0"/>
                    <a:pt x="9" y="0"/>
                    <a:pt x="8" y="0"/>
                  </a:cubicBezTo>
                  <a:cubicBezTo>
                    <a:pt x="8" y="0"/>
                    <a:pt x="8"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grpSp>
      <p:sp>
        <p:nvSpPr>
          <p:cNvPr id="90" name="内容占位符 6"/>
          <p:cNvSpPr>
            <a:spLocks noGrp="1"/>
          </p:cNvSpPr>
          <p:nvPr>
            <p:custDataLst>
              <p:tags r:id="rId17"/>
            </p:custDataLst>
          </p:nvPr>
        </p:nvSpPr>
        <p:spPr>
          <a:xfrm>
            <a:off x="1576705" y="2779395"/>
            <a:ext cx="2456180" cy="971550"/>
          </a:xfrm>
          <a:prstGeom prst="rect">
            <a:avLst/>
          </a:prstGeom>
        </p:spPr>
        <p:txBody>
          <a:bodyPr vert="horz" wrap="square" lIns="90000" tIns="46800" rIns="90000" bIns="46800" rtlCol="0" anchor="t" anchorCtr="0">
            <a:no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lnSpc>
                <a:spcPct val="120000"/>
              </a:lnSpc>
              <a:spcBef>
                <a:spcPts val="0"/>
              </a:spcBef>
              <a:spcAft>
                <a:spcPts val="0"/>
              </a:spcAft>
              <a:buSzPct val="100000"/>
              <a:buNone/>
            </a:pPr>
            <a:r>
              <a:rPr lang="zh-CN" altLang="en-US" strike="noStrike" baseline="0" dirty="0">
                <a:solidFill>
                  <a:schemeClr val="lt1"/>
                </a:solidFill>
              </a:rPr>
              <a:t>孙振杭，韩山师范学院3+1就业班网络安全专业学生</a:t>
            </a:r>
          </a:p>
        </p:txBody>
      </p:sp>
      <p:sp>
        <p:nvSpPr>
          <p:cNvPr id="91" name="内容占位符 6"/>
          <p:cNvSpPr>
            <a:spLocks noGrp="1"/>
          </p:cNvSpPr>
          <p:nvPr>
            <p:custDataLst>
              <p:tags r:id="rId18"/>
            </p:custDataLst>
          </p:nvPr>
        </p:nvSpPr>
        <p:spPr>
          <a:xfrm>
            <a:off x="2665635" y="2338726"/>
            <a:ext cx="501905" cy="432936"/>
          </a:xfrm>
          <a:prstGeom prst="rect">
            <a:avLst/>
          </a:prstGeom>
        </p:spPr>
        <p:txBody>
          <a:bodyPr vert="horz" wrap="square" lIns="90000" tIns="46800" rIns="90000" bIns="46800" rtlCol="0" anchor="b" anchorCtr="0">
            <a:norm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Aft>
                <a:spcPts val="0"/>
              </a:spcAft>
              <a:buNone/>
            </a:pPr>
            <a:r>
              <a:rPr lang="en-US" altLang="zh-CN" sz="1000" b="1" spc="200" dirty="0">
                <a:solidFill>
                  <a:schemeClr val="accent1"/>
                </a:solidFill>
                <a:uFillTx/>
                <a:ea typeface="幼圆" panose="02010509060101010101" pitchFamily="49" charset="-122"/>
                <a:cs typeface="Arial" panose="020B0604020202020204" pitchFamily="34" charset="0"/>
                <a:sym typeface="Arial" panose="020B0604020202020204" pitchFamily="34" charset="0"/>
              </a:rPr>
              <a:t>01</a:t>
            </a:r>
          </a:p>
        </p:txBody>
      </p:sp>
      <p:grpSp>
        <p:nvGrpSpPr>
          <p:cNvPr id="43" name="组合 42"/>
          <p:cNvGrpSpPr/>
          <p:nvPr>
            <p:custDataLst>
              <p:tags r:id="rId19"/>
            </p:custDataLst>
          </p:nvPr>
        </p:nvGrpSpPr>
        <p:grpSpPr>
          <a:xfrm rot="19260000">
            <a:off x="2667637" y="1899782"/>
            <a:ext cx="498453" cy="361808"/>
            <a:chOff x="2474" y="4668"/>
            <a:chExt cx="901" cy="654"/>
          </a:xfrm>
        </p:grpSpPr>
        <p:grpSp>
          <p:nvGrpSpPr>
            <p:cNvPr id="89" name="组合 88"/>
            <p:cNvGrpSpPr/>
            <p:nvPr/>
          </p:nvGrpSpPr>
          <p:grpSpPr>
            <a:xfrm rot="1320000">
              <a:off x="2501" y="4668"/>
              <a:ext cx="780" cy="654"/>
              <a:chOff x="4593" y="8704"/>
              <a:chExt cx="780" cy="654"/>
            </a:xfrm>
          </p:grpSpPr>
          <p:sp>
            <p:nvSpPr>
              <p:cNvPr id="87" name="Freeform 15"/>
              <p:cNvSpPr>
                <a:spLocks noEditPoints="1"/>
              </p:cNvSpPr>
              <p:nvPr>
                <p:custDataLst>
                  <p:tags r:id="rId23"/>
                </p:custDataLst>
              </p:nvPr>
            </p:nvSpPr>
            <p:spPr bwMode="auto">
              <a:xfrm>
                <a:off x="4593" y="8704"/>
                <a:ext cx="780" cy="655"/>
              </a:xfrm>
              <a:custGeom>
                <a:avLst/>
                <a:gdLst>
                  <a:gd name="T0" fmla="*/ 101 w 172"/>
                  <a:gd name="T1" fmla="*/ 132 h 144"/>
                  <a:gd name="T2" fmla="*/ 101 w 172"/>
                  <a:gd name="T3" fmla="*/ 132 h 144"/>
                  <a:gd name="T4" fmla="*/ 102 w 172"/>
                  <a:gd name="T5" fmla="*/ 132 h 144"/>
                  <a:gd name="T6" fmla="*/ 101 w 172"/>
                  <a:gd name="T7" fmla="*/ 132 h 144"/>
                  <a:gd name="T8" fmla="*/ 10 w 172"/>
                  <a:gd name="T9" fmla="*/ 42 h 144"/>
                  <a:gd name="T10" fmla="*/ 10 w 172"/>
                  <a:gd name="T11" fmla="*/ 42 h 144"/>
                  <a:gd name="T12" fmla="*/ 10 w 172"/>
                  <a:gd name="T13" fmla="*/ 42 h 144"/>
                  <a:gd name="T14" fmla="*/ 11 w 172"/>
                  <a:gd name="T15" fmla="*/ 43 h 144"/>
                  <a:gd name="T16" fmla="*/ 10 w 172"/>
                  <a:gd name="T17" fmla="*/ 42 h 144"/>
                  <a:gd name="T18" fmla="*/ 164 w 172"/>
                  <a:gd name="T19" fmla="*/ 8 h 144"/>
                  <a:gd name="T20" fmla="*/ 164 w 172"/>
                  <a:gd name="T21" fmla="*/ 8 h 144"/>
                  <a:gd name="T22" fmla="*/ 164 w 172"/>
                  <a:gd name="T23" fmla="*/ 8 h 144"/>
                  <a:gd name="T24" fmla="*/ 164 w 172"/>
                  <a:gd name="T25" fmla="*/ 8 h 144"/>
                  <a:gd name="T26" fmla="*/ 162 w 172"/>
                  <a:gd name="T27" fmla="*/ 0 h 144"/>
                  <a:gd name="T28" fmla="*/ 155 w 172"/>
                  <a:gd name="T29" fmla="*/ 2 h 144"/>
                  <a:gd name="T30" fmla="*/ 147 w 172"/>
                  <a:gd name="T31" fmla="*/ 3 h 144"/>
                  <a:gd name="T32" fmla="*/ 126 w 172"/>
                  <a:gd name="T33" fmla="*/ 8 h 144"/>
                  <a:gd name="T34" fmla="*/ 43 w 172"/>
                  <a:gd name="T35" fmla="*/ 27 h 144"/>
                  <a:gd name="T36" fmla="*/ 23 w 172"/>
                  <a:gd name="T37" fmla="*/ 30 h 144"/>
                  <a:gd name="T38" fmla="*/ 13 w 172"/>
                  <a:gd name="T39" fmla="*/ 32 h 144"/>
                  <a:gd name="T40" fmla="*/ 10 w 172"/>
                  <a:gd name="T41" fmla="*/ 32 h 144"/>
                  <a:gd name="T42" fmla="*/ 6 w 172"/>
                  <a:gd name="T43" fmla="*/ 34 h 144"/>
                  <a:gd name="T44" fmla="*/ 3 w 172"/>
                  <a:gd name="T45" fmla="*/ 36 h 144"/>
                  <a:gd name="T46" fmla="*/ 2 w 172"/>
                  <a:gd name="T47" fmla="*/ 38 h 144"/>
                  <a:gd name="T48" fmla="*/ 0 w 172"/>
                  <a:gd name="T49" fmla="*/ 44 h 144"/>
                  <a:gd name="T50" fmla="*/ 1 w 172"/>
                  <a:gd name="T51" fmla="*/ 48 h 144"/>
                  <a:gd name="T52" fmla="*/ 3 w 172"/>
                  <a:gd name="T53" fmla="*/ 53 h 144"/>
                  <a:gd name="T54" fmla="*/ 10 w 172"/>
                  <a:gd name="T55" fmla="*/ 62 h 144"/>
                  <a:gd name="T56" fmla="*/ 18 w 172"/>
                  <a:gd name="T57" fmla="*/ 70 h 144"/>
                  <a:gd name="T58" fmla="*/ 23 w 172"/>
                  <a:gd name="T59" fmla="*/ 75 h 144"/>
                  <a:gd name="T60" fmla="*/ 26 w 172"/>
                  <a:gd name="T61" fmla="*/ 78 h 144"/>
                  <a:gd name="T62" fmla="*/ 38 w 172"/>
                  <a:gd name="T63" fmla="*/ 91 h 144"/>
                  <a:gd name="T64" fmla="*/ 52 w 172"/>
                  <a:gd name="T65" fmla="*/ 105 h 144"/>
                  <a:gd name="T66" fmla="*/ 82 w 172"/>
                  <a:gd name="T67" fmla="*/ 130 h 144"/>
                  <a:gd name="T68" fmla="*/ 98 w 172"/>
                  <a:gd name="T69" fmla="*/ 140 h 144"/>
                  <a:gd name="T70" fmla="*/ 107 w 172"/>
                  <a:gd name="T71" fmla="*/ 143 h 144"/>
                  <a:gd name="T72" fmla="*/ 115 w 172"/>
                  <a:gd name="T73" fmla="*/ 144 h 144"/>
                  <a:gd name="T74" fmla="*/ 119 w 172"/>
                  <a:gd name="T75" fmla="*/ 143 h 144"/>
                  <a:gd name="T76" fmla="*/ 122 w 172"/>
                  <a:gd name="T77" fmla="*/ 142 h 144"/>
                  <a:gd name="T78" fmla="*/ 127 w 172"/>
                  <a:gd name="T79" fmla="*/ 137 h 144"/>
                  <a:gd name="T80" fmla="*/ 134 w 172"/>
                  <a:gd name="T81" fmla="*/ 125 h 144"/>
                  <a:gd name="T82" fmla="*/ 143 w 172"/>
                  <a:gd name="T83" fmla="*/ 108 h 144"/>
                  <a:gd name="T84" fmla="*/ 150 w 172"/>
                  <a:gd name="T85" fmla="*/ 90 h 144"/>
                  <a:gd name="T86" fmla="*/ 161 w 172"/>
                  <a:gd name="T87" fmla="*/ 53 h 144"/>
                  <a:gd name="T88" fmla="*/ 166 w 172"/>
                  <a:gd name="T89" fmla="*/ 34 h 144"/>
                  <a:gd name="T90" fmla="*/ 170 w 172"/>
                  <a:gd name="T91" fmla="*/ 20 h 144"/>
                  <a:gd name="T92" fmla="*/ 171 w 172"/>
                  <a:gd name="T93" fmla="*/ 15 h 144"/>
                  <a:gd name="T94" fmla="*/ 172 w 172"/>
                  <a:gd name="T95" fmla="*/ 8 h 144"/>
                  <a:gd name="T96" fmla="*/ 170 w 172"/>
                  <a:gd name="T97" fmla="*/ 2 h 144"/>
                  <a:gd name="T98" fmla="*/ 163 w 172"/>
                  <a:gd name="T99" fmla="*/ 0 h 144"/>
                  <a:gd name="T100" fmla="*/ 162 w 172"/>
                  <a:gd name="T10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 h="144">
                    <a:moveTo>
                      <a:pt x="101" y="132"/>
                    </a:moveTo>
                    <a:cubicBezTo>
                      <a:pt x="101" y="132"/>
                      <a:pt x="101" y="132"/>
                      <a:pt x="101" y="132"/>
                    </a:cubicBezTo>
                    <a:cubicBezTo>
                      <a:pt x="102" y="132"/>
                      <a:pt x="102" y="132"/>
                      <a:pt x="102" y="132"/>
                    </a:cubicBezTo>
                    <a:cubicBezTo>
                      <a:pt x="102" y="132"/>
                      <a:pt x="102" y="132"/>
                      <a:pt x="101" y="132"/>
                    </a:cubicBezTo>
                    <a:close/>
                    <a:moveTo>
                      <a:pt x="10" y="42"/>
                    </a:moveTo>
                    <a:cubicBezTo>
                      <a:pt x="10" y="42"/>
                      <a:pt x="10" y="42"/>
                      <a:pt x="10" y="42"/>
                    </a:cubicBezTo>
                    <a:cubicBezTo>
                      <a:pt x="10" y="42"/>
                      <a:pt x="10" y="42"/>
                      <a:pt x="10" y="42"/>
                    </a:cubicBezTo>
                    <a:cubicBezTo>
                      <a:pt x="10" y="42"/>
                      <a:pt x="11" y="42"/>
                      <a:pt x="11" y="43"/>
                    </a:cubicBezTo>
                    <a:cubicBezTo>
                      <a:pt x="11" y="42"/>
                      <a:pt x="10" y="42"/>
                      <a:pt x="10" y="42"/>
                    </a:cubicBezTo>
                    <a:close/>
                    <a:moveTo>
                      <a:pt x="164" y="8"/>
                    </a:moveTo>
                    <a:cubicBezTo>
                      <a:pt x="164" y="8"/>
                      <a:pt x="164" y="8"/>
                      <a:pt x="164" y="8"/>
                    </a:cubicBezTo>
                    <a:cubicBezTo>
                      <a:pt x="164" y="8"/>
                      <a:pt x="164" y="8"/>
                      <a:pt x="164" y="8"/>
                    </a:cubicBezTo>
                    <a:cubicBezTo>
                      <a:pt x="164" y="8"/>
                      <a:pt x="164" y="8"/>
                      <a:pt x="164" y="8"/>
                    </a:cubicBezTo>
                    <a:close/>
                    <a:moveTo>
                      <a:pt x="162" y="0"/>
                    </a:moveTo>
                    <a:cubicBezTo>
                      <a:pt x="160" y="0"/>
                      <a:pt x="157" y="1"/>
                      <a:pt x="155" y="2"/>
                    </a:cubicBezTo>
                    <a:cubicBezTo>
                      <a:pt x="152" y="2"/>
                      <a:pt x="150" y="3"/>
                      <a:pt x="147" y="3"/>
                    </a:cubicBezTo>
                    <a:cubicBezTo>
                      <a:pt x="140" y="5"/>
                      <a:pt x="133" y="6"/>
                      <a:pt x="126" y="8"/>
                    </a:cubicBezTo>
                    <a:cubicBezTo>
                      <a:pt x="98" y="14"/>
                      <a:pt x="71" y="21"/>
                      <a:pt x="43" y="27"/>
                    </a:cubicBezTo>
                    <a:cubicBezTo>
                      <a:pt x="36" y="28"/>
                      <a:pt x="29" y="29"/>
                      <a:pt x="23" y="30"/>
                    </a:cubicBezTo>
                    <a:cubicBezTo>
                      <a:pt x="19" y="31"/>
                      <a:pt x="16" y="31"/>
                      <a:pt x="13" y="32"/>
                    </a:cubicBezTo>
                    <a:cubicBezTo>
                      <a:pt x="12" y="32"/>
                      <a:pt x="11" y="32"/>
                      <a:pt x="10" y="32"/>
                    </a:cubicBezTo>
                    <a:cubicBezTo>
                      <a:pt x="8" y="33"/>
                      <a:pt x="7" y="33"/>
                      <a:pt x="6" y="34"/>
                    </a:cubicBezTo>
                    <a:cubicBezTo>
                      <a:pt x="5" y="35"/>
                      <a:pt x="4" y="35"/>
                      <a:pt x="3" y="36"/>
                    </a:cubicBezTo>
                    <a:cubicBezTo>
                      <a:pt x="2" y="37"/>
                      <a:pt x="2" y="38"/>
                      <a:pt x="2" y="38"/>
                    </a:cubicBezTo>
                    <a:cubicBezTo>
                      <a:pt x="1" y="40"/>
                      <a:pt x="0" y="42"/>
                      <a:pt x="0" y="44"/>
                    </a:cubicBezTo>
                    <a:cubicBezTo>
                      <a:pt x="0" y="45"/>
                      <a:pt x="0" y="47"/>
                      <a:pt x="1" y="48"/>
                    </a:cubicBezTo>
                    <a:cubicBezTo>
                      <a:pt x="1" y="50"/>
                      <a:pt x="2" y="51"/>
                      <a:pt x="3" y="53"/>
                    </a:cubicBezTo>
                    <a:cubicBezTo>
                      <a:pt x="5" y="56"/>
                      <a:pt x="7" y="59"/>
                      <a:pt x="10" y="62"/>
                    </a:cubicBezTo>
                    <a:cubicBezTo>
                      <a:pt x="12" y="65"/>
                      <a:pt x="15" y="68"/>
                      <a:pt x="18" y="70"/>
                    </a:cubicBezTo>
                    <a:cubicBezTo>
                      <a:pt x="20" y="72"/>
                      <a:pt x="22" y="74"/>
                      <a:pt x="23" y="75"/>
                    </a:cubicBezTo>
                    <a:cubicBezTo>
                      <a:pt x="24" y="76"/>
                      <a:pt x="25" y="77"/>
                      <a:pt x="26" y="78"/>
                    </a:cubicBezTo>
                    <a:cubicBezTo>
                      <a:pt x="30" y="82"/>
                      <a:pt x="34" y="87"/>
                      <a:pt x="38" y="91"/>
                    </a:cubicBezTo>
                    <a:cubicBezTo>
                      <a:pt x="43" y="96"/>
                      <a:pt x="47" y="101"/>
                      <a:pt x="52" y="105"/>
                    </a:cubicBezTo>
                    <a:cubicBezTo>
                      <a:pt x="61" y="114"/>
                      <a:pt x="71" y="123"/>
                      <a:pt x="82" y="130"/>
                    </a:cubicBezTo>
                    <a:cubicBezTo>
                      <a:pt x="87" y="134"/>
                      <a:pt x="93" y="137"/>
                      <a:pt x="98" y="140"/>
                    </a:cubicBezTo>
                    <a:cubicBezTo>
                      <a:pt x="101" y="141"/>
                      <a:pt x="104" y="142"/>
                      <a:pt x="107" y="143"/>
                    </a:cubicBezTo>
                    <a:cubicBezTo>
                      <a:pt x="110" y="144"/>
                      <a:pt x="113" y="144"/>
                      <a:pt x="115" y="144"/>
                    </a:cubicBezTo>
                    <a:cubicBezTo>
                      <a:pt x="117" y="144"/>
                      <a:pt x="118" y="144"/>
                      <a:pt x="119" y="143"/>
                    </a:cubicBezTo>
                    <a:cubicBezTo>
                      <a:pt x="120" y="143"/>
                      <a:pt x="121" y="142"/>
                      <a:pt x="122" y="142"/>
                    </a:cubicBezTo>
                    <a:cubicBezTo>
                      <a:pt x="124" y="140"/>
                      <a:pt x="126" y="139"/>
                      <a:pt x="127" y="137"/>
                    </a:cubicBezTo>
                    <a:cubicBezTo>
                      <a:pt x="130" y="133"/>
                      <a:pt x="132" y="129"/>
                      <a:pt x="134" y="125"/>
                    </a:cubicBezTo>
                    <a:cubicBezTo>
                      <a:pt x="137" y="119"/>
                      <a:pt x="140" y="114"/>
                      <a:pt x="143" y="108"/>
                    </a:cubicBezTo>
                    <a:cubicBezTo>
                      <a:pt x="146" y="102"/>
                      <a:pt x="148" y="96"/>
                      <a:pt x="150" y="90"/>
                    </a:cubicBezTo>
                    <a:cubicBezTo>
                      <a:pt x="154" y="78"/>
                      <a:pt x="158" y="65"/>
                      <a:pt x="161" y="53"/>
                    </a:cubicBezTo>
                    <a:cubicBezTo>
                      <a:pt x="163" y="47"/>
                      <a:pt x="164" y="41"/>
                      <a:pt x="166" y="34"/>
                    </a:cubicBezTo>
                    <a:cubicBezTo>
                      <a:pt x="167" y="30"/>
                      <a:pt x="168" y="25"/>
                      <a:pt x="170" y="20"/>
                    </a:cubicBezTo>
                    <a:cubicBezTo>
                      <a:pt x="170" y="18"/>
                      <a:pt x="171" y="16"/>
                      <a:pt x="171" y="15"/>
                    </a:cubicBezTo>
                    <a:cubicBezTo>
                      <a:pt x="172" y="12"/>
                      <a:pt x="172" y="10"/>
                      <a:pt x="172" y="8"/>
                    </a:cubicBezTo>
                    <a:cubicBezTo>
                      <a:pt x="172" y="6"/>
                      <a:pt x="171" y="4"/>
                      <a:pt x="170" y="2"/>
                    </a:cubicBezTo>
                    <a:cubicBezTo>
                      <a:pt x="168" y="1"/>
                      <a:pt x="165" y="0"/>
                      <a:pt x="163" y="0"/>
                    </a:cubicBezTo>
                    <a:cubicBezTo>
                      <a:pt x="163" y="0"/>
                      <a:pt x="162" y="0"/>
                      <a:pt x="1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88" name="Freeform 103"/>
              <p:cNvSpPr>
                <a:spLocks noEditPoints="1"/>
              </p:cNvSpPr>
              <p:nvPr>
                <p:custDataLst>
                  <p:tags r:id="rId24"/>
                </p:custDataLst>
              </p:nvPr>
            </p:nvSpPr>
            <p:spPr bwMode="auto">
              <a:xfrm>
                <a:off x="4715" y="8759"/>
                <a:ext cx="585" cy="528"/>
              </a:xfrm>
              <a:custGeom>
                <a:avLst/>
                <a:gdLst>
                  <a:gd name="T0" fmla="*/ 0 w 129"/>
                  <a:gd name="T1" fmla="*/ 44 h 116"/>
                  <a:gd name="T2" fmla="*/ 8 w 129"/>
                  <a:gd name="T3" fmla="*/ 53 h 116"/>
                  <a:gd name="T4" fmla="*/ 17 w 129"/>
                  <a:gd name="T5" fmla="*/ 44 h 116"/>
                  <a:gd name="T6" fmla="*/ 8 w 129"/>
                  <a:gd name="T7" fmla="*/ 35 h 116"/>
                  <a:gd name="T8" fmla="*/ 0 w 129"/>
                  <a:gd name="T9" fmla="*/ 44 h 116"/>
                  <a:gd name="T10" fmla="*/ 112 w 129"/>
                  <a:gd name="T11" fmla="*/ 9 h 116"/>
                  <a:gd name="T12" fmla="*/ 120 w 129"/>
                  <a:gd name="T13" fmla="*/ 17 h 116"/>
                  <a:gd name="T14" fmla="*/ 129 w 129"/>
                  <a:gd name="T15" fmla="*/ 9 h 116"/>
                  <a:gd name="T16" fmla="*/ 120 w 129"/>
                  <a:gd name="T17" fmla="*/ 0 h 116"/>
                  <a:gd name="T18" fmla="*/ 112 w 129"/>
                  <a:gd name="T19" fmla="*/ 9 h 116"/>
                  <a:gd name="T20" fmla="*/ 94 w 129"/>
                  <a:gd name="T21" fmla="*/ 47 h 116"/>
                  <a:gd name="T22" fmla="*/ 103 w 129"/>
                  <a:gd name="T23" fmla="*/ 56 h 116"/>
                  <a:gd name="T24" fmla="*/ 111 w 129"/>
                  <a:gd name="T25" fmla="*/ 47 h 116"/>
                  <a:gd name="T26" fmla="*/ 103 w 129"/>
                  <a:gd name="T27" fmla="*/ 38 h 116"/>
                  <a:gd name="T28" fmla="*/ 94 w 129"/>
                  <a:gd name="T29" fmla="*/ 47 h 116"/>
                  <a:gd name="T30" fmla="*/ 78 w 129"/>
                  <a:gd name="T31" fmla="*/ 108 h 116"/>
                  <a:gd name="T32" fmla="*/ 86 w 129"/>
                  <a:gd name="T33" fmla="*/ 116 h 116"/>
                  <a:gd name="T34" fmla="*/ 95 w 129"/>
                  <a:gd name="T35" fmla="*/ 108 h 116"/>
                  <a:gd name="T36" fmla="*/ 86 w 129"/>
                  <a:gd name="T37" fmla="*/ 99 h 116"/>
                  <a:gd name="T38" fmla="*/ 78 w 129"/>
                  <a:gd name="T39" fmla="*/ 108 h 116"/>
                  <a:gd name="T40" fmla="*/ 48 w 129"/>
                  <a:gd name="T41" fmla="*/ 83 h 116"/>
                  <a:gd name="T42" fmla="*/ 56 w 129"/>
                  <a:gd name="T43" fmla="*/ 91 h 116"/>
                  <a:gd name="T44" fmla="*/ 65 w 129"/>
                  <a:gd name="T45" fmla="*/ 83 h 116"/>
                  <a:gd name="T46" fmla="*/ 56 w 129"/>
                  <a:gd name="T47" fmla="*/ 74 h 116"/>
                  <a:gd name="T48" fmla="*/ 48 w 129"/>
                  <a:gd name="T49" fmla="*/ 83 h 116"/>
                  <a:gd name="T50" fmla="*/ 52 w 129"/>
                  <a:gd name="T51" fmla="*/ 32 h 116"/>
                  <a:gd name="T52" fmla="*/ 60 w 129"/>
                  <a:gd name="T53" fmla="*/ 41 h 116"/>
                  <a:gd name="T54" fmla="*/ 69 w 129"/>
                  <a:gd name="T55" fmla="*/ 32 h 116"/>
                  <a:gd name="T56" fmla="*/ 60 w 129"/>
                  <a:gd name="T57" fmla="*/ 24 h 116"/>
                  <a:gd name="T58" fmla="*/ 52 w 129"/>
                  <a:gd name="T59" fmla="*/ 3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 h="116">
                    <a:moveTo>
                      <a:pt x="0" y="44"/>
                    </a:moveTo>
                    <a:cubicBezTo>
                      <a:pt x="0" y="49"/>
                      <a:pt x="4" y="53"/>
                      <a:pt x="8" y="53"/>
                    </a:cubicBezTo>
                    <a:cubicBezTo>
                      <a:pt x="13" y="53"/>
                      <a:pt x="17" y="49"/>
                      <a:pt x="17" y="44"/>
                    </a:cubicBezTo>
                    <a:cubicBezTo>
                      <a:pt x="17" y="39"/>
                      <a:pt x="13" y="35"/>
                      <a:pt x="8" y="35"/>
                    </a:cubicBezTo>
                    <a:cubicBezTo>
                      <a:pt x="4" y="35"/>
                      <a:pt x="0" y="39"/>
                      <a:pt x="0" y="44"/>
                    </a:cubicBezTo>
                    <a:close/>
                    <a:moveTo>
                      <a:pt x="112" y="9"/>
                    </a:moveTo>
                    <a:cubicBezTo>
                      <a:pt x="112" y="13"/>
                      <a:pt x="116" y="17"/>
                      <a:pt x="120" y="17"/>
                    </a:cubicBezTo>
                    <a:cubicBezTo>
                      <a:pt x="125" y="17"/>
                      <a:pt x="129" y="13"/>
                      <a:pt x="129" y="9"/>
                    </a:cubicBezTo>
                    <a:cubicBezTo>
                      <a:pt x="129" y="4"/>
                      <a:pt x="125" y="0"/>
                      <a:pt x="120" y="0"/>
                    </a:cubicBezTo>
                    <a:cubicBezTo>
                      <a:pt x="116" y="0"/>
                      <a:pt x="112" y="4"/>
                      <a:pt x="112" y="9"/>
                    </a:cubicBezTo>
                    <a:close/>
                    <a:moveTo>
                      <a:pt x="94" y="47"/>
                    </a:moveTo>
                    <a:cubicBezTo>
                      <a:pt x="94" y="52"/>
                      <a:pt x="98" y="56"/>
                      <a:pt x="103" y="56"/>
                    </a:cubicBezTo>
                    <a:cubicBezTo>
                      <a:pt x="107" y="56"/>
                      <a:pt x="111" y="52"/>
                      <a:pt x="111" y="47"/>
                    </a:cubicBezTo>
                    <a:cubicBezTo>
                      <a:pt x="111" y="42"/>
                      <a:pt x="107" y="38"/>
                      <a:pt x="103" y="38"/>
                    </a:cubicBezTo>
                    <a:cubicBezTo>
                      <a:pt x="98" y="38"/>
                      <a:pt x="94" y="42"/>
                      <a:pt x="94" y="47"/>
                    </a:cubicBezTo>
                    <a:close/>
                    <a:moveTo>
                      <a:pt x="78" y="108"/>
                    </a:moveTo>
                    <a:cubicBezTo>
                      <a:pt x="78" y="112"/>
                      <a:pt x="82" y="116"/>
                      <a:pt x="86" y="116"/>
                    </a:cubicBezTo>
                    <a:cubicBezTo>
                      <a:pt x="91" y="116"/>
                      <a:pt x="95" y="112"/>
                      <a:pt x="95" y="108"/>
                    </a:cubicBezTo>
                    <a:cubicBezTo>
                      <a:pt x="95" y="103"/>
                      <a:pt x="91" y="99"/>
                      <a:pt x="86" y="99"/>
                    </a:cubicBezTo>
                    <a:cubicBezTo>
                      <a:pt x="82" y="99"/>
                      <a:pt x="78" y="103"/>
                      <a:pt x="78" y="108"/>
                    </a:cubicBezTo>
                    <a:close/>
                    <a:moveTo>
                      <a:pt x="48" y="83"/>
                    </a:moveTo>
                    <a:cubicBezTo>
                      <a:pt x="48" y="87"/>
                      <a:pt x="52" y="91"/>
                      <a:pt x="56" y="91"/>
                    </a:cubicBezTo>
                    <a:cubicBezTo>
                      <a:pt x="61" y="91"/>
                      <a:pt x="65" y="87"/>
                      <a:pt x="65" y="83"/>
                    </a:cubicBezTo>
                    <a:cubicBezTo>
                      <a:pt x="65" y="78"/>
                      <a:pt x="61" y="74"/>
                      <a:pt x="56" y="74"/>
                    </a:cubicBezTo>
                    <a:cubicBezTo>
                      <a:pt x="52" y="74"/>
                      <a:pt x="48" y="78"/>
                      <a:pt x="48" y="83"/>
                    </a:cubicBezTo>
                    <a:close/>
                    <a:moveTo>
                      <a:pt x="52" y="32"/>
                    </a:moveTo>
                    <a:cubicBezTo>
                      <a:pt x="52" y="37"/>
                      <a:pt x="56" y="41"/>
                      <a:pt x="60" y="41"/>
                    </a:cubicBezTo>
                    <a:cubicBezTo>
                      <a:pt x="65" y="41"/>
                      <a:pt x="69" y="37"/>
                      <a:pt x="69" y="32"/>
                    </a:cubicBezTo>
                    <a:cubicBezTo>
                      <a:pt x="69" y="28"/>
                      <a:pt x="65" y="24"/>
                      <a:pt x="60" y="24"/>
                    </a:cubicBezTo>
                    <a:cubicBezTo>
                      <a:pt x="56" y="24"/>
                      <a:pt x="52" y="28"/>
                      <a:pt x="52" y="32"/>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grpSp>
        <p:sp>
          <p:nvSpPr>
            <p:cNvPr id="36" name="Freeform 138"/>
            <p:cNvSpPr/>
            <p:nvPr>
              <p:custDataLst>
                <p:tags r:id="rId20"/>
              </p:custDataLst>
            </p:nvPr>
          </p:nvSpPr>
          <p:spPr bwMode="auto">
            <a:xfrm>
              <a:off x="2474" y="5157"/>
              <a:ext cx="155" cy="145"/>
            </a:xfrm>
            <a:custGeom>
              <a:avLst/>
              <a:gdLst>
                <a:gd name="T0" fmla="*/ 17 w 34"/>
                <a:gd name="T1" fmla="*/ 0 h 32"/>
                <a:gd name="T2" fmla="*/ 14 w 34"/>
                <a:gd name="T3" fmla="*/ 0 h 32"/>
                <a:gd name="T4" fmla="*/ 12 w 34"/>
                <a:gd name="T5" fmla="*/ 1 h 32"/>
                <a:gd name="T6" fmla="*/ 11 w 34"/>
                <a:gd name="T7" fmla="*/ 1 h 32"/>
                <a:gd name="T8" fmla="*/ 9 w 34"/>
                <a:gd name="T9" fmla="*/ 2 h 32"/>
                <a:gd name="T10" fmla="*/ 6 w 34"/>
                <a:gd name="T11" fmla="*/ 4 h 32"/>
                <a:gd name="T12" fmla="*/ 5 w 34"/>
                <a:gd name="T13" fmla="*/ 5 h 32"/>
                <a:gd name="T14" fmla="*/ 3 w 34"/>
                <a:gd name="T15" fmla="*/ 8 h 32"/>
                <a:gd name="T16" fmla="*/ 2 w 34"/>
                <a:gd name="T17" fmla="*/ 11 h 32"/>
                <a:gd name="T18" fmla="*/ 1 w 34"/>
                <a:gd name="T19" fmla="*/ 16 h 32"/>
                <a:gd name="T20" fmla="*/ 1 w 34"/>
                <a:gd name="T21" fmla="*/ 21 h 32"/>
                <a:gd name="T22" fmla="*/ 2 w 34"/>
                <a:gd name="T23" fmla="*/ 24 h 32"/>
                <a:gd name="T24" fmla="*/ 4 w 34"/>
                <a:gd name="T25" fmla="*/ 27 h 32"/>
                <a:gd name="T26" fmla="*/ 5 w 34"/>
                <a:gd name="T27" fmla="*/ 28 h 32"/>
                <a:gd name="T28" fmla="*/ 8 w 34"/>
                <a:gd name="T29" fmla="*/ 30 h 32"/>
                <a:gd name="T30" fmla="*/ 20 w 34"/>
                <a:gd name="T31" fmla="*/ 31 h 32"/>
                <a:gd name="T32" fmla="*/ 22 w 34"/>
                <a:gd name="T33" fmla="*/ 31 h 32"/>
                <a:gd name="T34" fmla="*/ 25 w 34"/>
                <a:gd name="T35" fmla="*/ 29 h 32"/>
                <a:gd name="T36" fmla="*/ 32 w 34"/>
                <a:gd name="T37" fmla="*/ 23 h 32"/>
                <a:gd name="T38" fmla="*/ 34 w 34"/>
                <a:gd name="T39" fmla="*/ 16 h 32"/>
                <a:gd name="T40" fmla="*/ 33 w 34"/>
                <a:gd name="T41" fmla="*/ 12 h 32"/>
                <a:gd name="T42" fmla="*/ 32 w 34"/>
                <a:gd name="T43" fmla="*/ 8 h 32"/>
                <a:gd name="T44" fmla="*/ 31 w 34"/>
                <a:gd name="T45" fmla="*/ 6 h 32"/>
                <a:gd name="T46" fmla="*/ 28 w 34"/>
                <a:gd name="T47" fmla="*/ 4 h 32"/>
                <a:gd name="T48" fmla="*/ 26 w 34"/>
                <a:gd name="T49" fmla="*/ 2 h 32"/>
                <a:gd name="T50" fmla="*/ 23 w 34"/>
                <a:gd name="T51" fmla="*/ 1 h 32"/>
                <a:gd name="T52" fmla="*/ 21 w 34"/>
                <a:gd name="T53" fmla="*/ 0 h 32"/>
                <a:gd name="T54" fmla="*/ 17 w 34"/>
                <a:gd name="T55" fmla="*/ 0 h 32"/>
                <a:gd name="T56" fmla="*/ 17 w 34"/>
                <a:gd name="T5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32">
                  <a:moveTo>
                    <a:pt x="17" y="0"/>
                  </a:moveTo>
                  <a:cubicBezTo>
                    <a:pt x="16" y="0"/>
                    <a:pt x="15" y="0"/>
                    <a:pt x="14" y="0"/>
                  </a:cubicBezTo>
                  <a:cubicBezTo>
                    <a:pt x="13" y="0"/>
                    <a:pt x="12" y="1"/>
                    <a:pt x="12" y="1"/>
                  </a:cubicBezTo>
                  <a:cubicBezTo>
                    <a:pt x="12" y="1"/>
                    <a:pt x="11" y="1"/>
                    <a:pt x="11" y="1"/>
                  </a:cubicBezTo>
                  <a:cubicBezTo>
                    <a:pt x="10" y="1"/>
                    <a:pt x="10" y="2"/>
                    <a:pt x="9" y="2"/>
                  </a:cubicBezTo>
                  <a:cubicBezTo>
                    <a:pt x="8" y="3"/>
                    <a:pt x="7" y="3"/>
                    <a:pt x="6" y="4"/>
                  </a:cubicBezTo>
                  <a:cubicBezTo>
                    <a:pt x="6" y="4"/>
                    <a:pt x="5" y="5"/>
                    <a:pt x="5" y="5"/>
                  </a:cubicBezTo>
                  <a:cubicBezTo>
                    <a:pt x="4" y="6"/>
                    <a:pt x="4" y="7"/>
                    <a:pt x="3" y="8"/>
                  </a:cubicBezTo>
                  <a:cubicBezTo>
                    <a:pt x="3" y="9"/>
                    <a:pt x="2" y="10"/>
                    <a:pt x="2" y="11"/>
                  </a:cubicBezTo>
                  <a:cubicBezTo>
                    <a:pt x="1" y="12"/>
                    <a:pt x="1" y="14"/>
                    <a:pt x="1" y="16"/>
                  </a:cubicBezTo>
                  <a:cubicBezTo>
                    <a:pt x="0" y="18"/>
                    <a:pt x="1" y="20"/>
                    <a:pt x="1" y="21"/>
                  </a:cubicBezTo>
                  <a:cubicBezTo>
                    <a:pt x="1" y="22"/>
                    <a:pt x="2" y="23"/>
                    <a:pt x="2" y="24"/>
                  </a:cubicBezTo>
                  <a:cubicBezTo>
                    <a:pt x="3" y="25"/>
                    <a:pt x="3" y="26"/>
                    <a:pt x="4" y="27"/>
                  </a:cubicBezTo>
                  <a:cubicBezTo>
                    <a:pt x="4" y="27"/>
                    <a:pt x="5" y="28"/>
                    <a:pt x="5" y="28"/>
                  </a:cubicBezTo>
                  <a:cubicBezTo>
                    <a:pt x="6" y="29"/>
                    <a:pt x="7" y="30"/>
                    <a:pt x="8" y="30"/>
                  </a:cubicBezTo>
                  <a:cubicBezTo>
                    <a:pt x="12" y="32"/>
                    <a:pt x="16" y="32"/>
                    <a:pt x="20" y="31"/>
                  </a:cubicBezTo>
                  <a:cubicBezTo>
                    <a:pt x="21" y="31"/>
                    <a:pt x="21" y="31"/>
                    <a:pt x="22" y="31"/>
                  </a:cubicBezTo>
                  <a:cubicBezTo>
                    <a:pt x="23" y="31"/>
                    <a:pt x="24" y="30"/>
                    <a:pt x="25" y="29"/>
                  </a:cubicBezTo>
                  <a:cubicBezTo>
                    <a:pt x="28" y="28"/>
                    <a:pt x="30" y="25"/>
                    <a:pt x="32" y="23"/>
                  </a:cubicBezTo>
                  <a:cubicBezTo>
                    <a:pt x="33" y="20"/>
                    <a:pt x="34" y="18"/>
                    <a:pt x="34" y="16"/>
                  </a:cubicBezTo>
                  <a:cubicBezTo>
                    <a:pt x="34" y="14"/>
                    <a:pt x="34" y="13"/>
                    <a:pt x="33" y="12"/>
                  </a:cubicBezTo>
                  <a:cubicBezTo>
                    <a:pt x="33" y="11"/>
                    <a:pt x="32" y="10"/>
                    <a:pt x="32" y="8"/>
                  </a:cubicBezTo>
                  <a:cubicBezTo>
                    <a:pt x="32" y="8"/>
                    <a:pt x="31" y="7"/>
                    <a:pt x="31" y="6"/>
                  </a:cubicBezTo>
                  <a:cubicBezTo>
                    <a:pt x="30" y="5"/>
                    <a:pt x="29" y="5"/>
                    <a:pt x="28" y="4"/>
                  </a:cubicBezTo>
                  <a:cubicBezTo>
                    <a:pt x="28" y="3"/>
                    <a:pt x="27" y="3"/>
                    <a:pt x="26" y="2"/>
                  </a:cubicBezTo>
                  <a:cubicBezTo>
                    <a:pt x="25" y="1"/>
                    <a:pt x="24" y="1"/>
                    <a:pt x="23" y="1"/>
                  </a:cubicBezTo>
                  <a:cubicBezTo>
                    <a:pt x="22" y="0"/>
                    <a:pt x="21" y="0"/>
                    <a:pt x="21" y="0"/>
                  </a:cubicBezTo>
                  <a:cubicBezTo>
                    <a:pt x="19" y="0"/>
                    <a:pt x="18" y="0"/>
                    <a:pt x="17" y="0"/>
                  </a:cubicBezTo>
                  <a:cubicBezTo>
                    <a:pt x="17" y="0"/>
                    <a:pt x="17" y="0"/>
                    <a:pt x="1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37" name="Freeform 131"/>
            <p:cNvSpPr/>
            <p:nvPr>
              <p:custDataLst>
                <p:tags r:id="rId21"/>
              </p:custDataLst>
            </p:nvPr>
          </p:nvSpPr>
          <p:spPr bwMode="auto">
            <a:xfrm>
              <a:off x="2474" y="4991"/>
              <a:ext cx="73" cy="73"/>
            </a:xfrm>
            <a:custGeom>
              <a:avLst/>
              <a:gdLst>
                <a:gd name="T0" fmla="*/ 8 w 16"/>
                <a:gd name="T1" fmla="*/ 0 h 16"/>
                <a:gd name="T2" fmla="*/ 7 w 16"/>
                <a:gd name="T3" fmla="*/ 0 h 16"/>
                <a:gd name="T4" fmla="*/ 5 w 16"/>
                <a:gd name="T5" fmla="*/ 1 h 16"/>
                <a:gd name="T6" fmla="*/ 5 w 16"/>
                <a:gd name="T7" fmla="*/ 1 h 16"/>
                <a:gd name="T8" fmla="*/ 4 w 16"/>
                <a:gd name="T9" fmla="*/ 1 h 16"/>
                <a:gd name="T10" fmla="*/ 3 w 16"/>
                <a:gd name="T11" fmla="*/ 2 h 16"/>
                <a:gd name="T12" fmla="*/ 2 w 16"/>
                <a:gd name="T13" fmla="*/ 3 h 16"/>
                <a:gd name="T14" fmla="*/ 1 w 16"/>
                <a:gd name="T15" fmla="*/ 4 h 16"/>
                <a:gd name="T16" fmla="*/ 0 w 16"/>
                <a:gd name="T17" fmla="*/ 6 h 16"/>
                <a:gd name="T18" fmla="*/ 0 w 16"/>
                <a:gd name="T19" fmla="*/ 8 h 16"/>
                <a:gd name="T20" fmla="*/ 0 w 16"/>
                <a:gd name="T21" fmla="*/ 11 h 16"/>
                <a:gd name="T22" fmla="*/ 1 w 16"/>
                <a:gd name="T23" fmla="*/ 12 h 16"/>
                <a:gd name="T24" fmla="*/ 1 w 16"/>
                <a:gd name="T25" fmla="*/ 14 h 16"/>
                <a:gd name="T26" fmla="*/ 2 w 16"/>
                <a:gd name="T27" fmla="*/ 14 h 16"/>
                <a:gd name="T28" fmla="*/ 4 w 16"/>
                <a:gd name="T29" fmla="*/ 15 h 16"/>
                <a:gd name="T30" fmla="*/ 10 w 16"/>
                <a:gd name="T31" fmla="*/ 16 h 16"/>
                <a:gd name="T32" fmla="*/ 11 w 16"/>
                <a:gd name="T33" fmla="*/ 16 h 16"/>
                <a:gd name="T34" fmla="*/ 12 w 16"/>
                <a:gd name="T35" fmla="*/ 15 h 16"/>
                <a:gd name="T36" fmla="*/ 16 w 16"/>
                <a:gd name="T37" fmla="*/ 12 h 16"/>
                <a:gd name="T38" fmla="*/ 16 w 16"/>
                <a:gd name="T39" fmla="*/ 8 h 16"/>
                <a:gd name="T40" fmla="*/ 16 w 16"/>
                <a:gd name="T41" fmla="*/ 6 h 16"/>
                <a:gd name="T42" fmla="*/ 16 w 16"/>
                <a:gd name="T43" fmla="*/ 4 h 16"/>
                <a:gd name="T44" fmla="*/ 15 w 16"/>
                <a:gd name="T45" fmla="*/ 3 h 16"/>
                <a:gd name="T46" fmla="*/ 14 w 16"/>
                <a:gd name="T47" fmla="*/ 2 h 16"/>
                <a:gd name="T48" fmla="*/ 13 w 16"/>
                <a:gd name="T49" fmla="*/ 1 h 16"/>
                <a:gd name="T50" fmla="*/ 11 w 16"/>
                <a:gd name="T51" fmla="*/ 1 h 16"/>
                <a:gd name="T52" fmla="*/ 10 w 16"/>
                <a:gd name="T53" fmla="*/ 0 h 16"/>
                <a:gd name="T54" fmla="*/ 8 w 16"/>
                <a:gd name="T55" fmla="*/ 0 h 16"/>
                <a:gd name="T56" fmla="*/ 8 w 16"/>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16">
                  <a:moveTo>
                    <a:pt x="8" y="0"/>
                  </a:moveTo>
                  <a:cubicBezTo>
                    <a:pt x="8" y="0"/>
                    <a:pt x="7" y="0"/>
                    <a:pt x="7" y="0"/>
                  </a:cubicBezTo>
                  <a:cubicBezTo>
                    <a:pt x="6" y="0"/>
                    <a:pt x="6" y="1"/>
                    <a:pt x="5" y="1"/>
                  </a:cubicBezTo>
                  <a:cubicBezTo>
                    <a:pt x="5" y="1"/>
                    <a:pt x="5" y="1"/>
                    <a:pt x="5" y="1"/>
                  </a:cubicBezTo>
                  <a:cubicBezTo>
                    <a:pt x="5" y="1"/>
                    <a:pt x="4" y="1"/>
                    <a:pt x="4" y="1"/>
                  </a:cubicBezTo>
                  <a:cubicBezTo>
                    <a:pt x="4" y="2"/>
                    <a:pt x="3" y="2"/>
                    <a:pt x="3" y="2"/>
                  </a:cubicBezTo>
                  <a:cubicBezTo>
                    <a:pt x="3" y="2"/>
                    <a:pt x="2" y="3"/>
                    <a:pt x="2" y="3"/>
                  </a:cubicBezTo>
                  <a:cubicBezTo>
                    <a:pt x="2" y="3"/>
                    <a:pt x="1" y="4"/>
                    <a:pt x="1" y="4"/>
                  </a:cubicBezTo>
                  <a:cubicBezTo>
                    <a:pt x="1" y="5"/>
                    <a:pt x="1" y="5"/>
                    <a:pt x="0" y="6"/>
                  </a:cubicBezTo>
                  <a:cubicBezTo>
                    <a:pt x="0" y="6"/>
                    <a:pt x="0" y="7"/>
                    <a:pt x="0" y="8"/>
                  </a:cubicBezTo>
                  <a:cubicBezTo>
                    <a:pt x="0" y="9"/>
                    <a:pt x="0" y="10"/>
                    <a:pt x="0" y="11"/>
                  </a:cubicBezTo>
                  <a:cubicBezTo>
                    <a:pt x="0" y="11"/>
                    <a:pt x="0" y="12"/>
                    <a:pt x="1" y="12"/>
                  </a:cubicBezTo>
                  <a:cubicBezTo>
                    <a:pt x="1" y="13"/>
                    <a:pt x="1" y="13"/>
                    <a:pt x="1" y="14"/>
                  </a:cubicBezTo>
                  <a:cubicBezTo>
                    <a:pt x="2" y="14"/>
                    <a:pt x="2" y="14"/>
                    <a:pt x="2" y="14"/>
                  </a:cubicBezTo>
                  <a:cubicBezTo>
                    <a:pt x="3" y="15"/>
                    <a:pt x="3" y="15"/>
                    <a:pt x="4" y="15"/>
                  </a:cubicBezTo>
                  <a:cubicBezTo>
                    <a:pt x="5" y="16"/>
                    <a:pt x="8" y="16"/>
                    <a:pt x="10" y="16"/>
                  </a:cubicBezTo>
                  <a:cubicBezTo>
                    <a:pt x="10" y="16"/>
                    <a:pt x="10" y="16"/>
                    <a:pt x="11" y="16"/>
                  </a:cubicBezTo>
                  <a:cubicBezTo>
                    <a:pt x="11" y="16"/>
                    <a:pt x="12" y="15"/>
                    <a:pt x="12" y="15"/>
                  </a:cubicBezTo>
                  <a:cubicBezTo>
                    <a:pt x="14" y="14"/>
                    <a:pt x="15" y="13"/>
                    <a:pt x="16" y="12"/>
                  </a:cubicBezTo>
                  <a:cubicBezTo>
                    <a:pt x="16" y="10"/>
                    <a:pt x="16" y="9"/>
                    <a:pt x="16" y="8"/>
                  </a:cubicBezTo>
                  <a:cubicBezTo>
                    <a:pt x="16" y="7"/>
                    <a:pt x="16" y="7"/>
                    <a:pt x="16" y="6"/>
                  </a:cubicBezTo>
                  <a:cubicBezTo>
                    <a:pt x="16" y="6"/>
                    <a:pt x="16" y="5"/>
                    <a:pt x="16" y="4"/>
                  </a:cubicBezTo>
                  <a:cubicBezTo>
                    <a:pt x="15" y="4"/>
                    <a:pt x="15" y="4"/>
                    <a:pt x="15" y="3"/>
                  </a:cubicBezTo>
                  <a:cubicBezTo>
                    <a:pt x="15" y="3"/>
                    <a:pt x="14" y="3"/>
                    <a:pt x="14" y="2"/>
                  </a:cubicBezTo>
                  <a:cubicBezTo>
                    <a:pt x="13" y="2"/>
                    <a:pt x="13" y="2"/>
                    <a:pt x="13" y="1"/>
                  </a:cubicBezTo>
                  <a:cubicBezTo>
                    <a:pt x="12" y="1"/>
                    <a:pt x="12" y="1"/>
                    <a:pt x="11" y="1"/>
                  </a:cubicBezTo>
                  <a:cubicBezTo>
                    <a:pt x="11" y="0"/>
                    <a:pt x="10" y="0"/>
                    <a:pt x="10" y="0"/>
                  </a:cubicBezTo>
                  <a:cubicBezTo>
                    <a:pt x="9" y="0"/>
                    <a:pt x="9" y="0"/>
                    <a:pt x="8" y="0"/>
                  </a:cubicBezTo>
                  <a:cubicBezTo>
                    <a:pt x="8" y="0"/>
                    <a:pt x="8" y="0"/>
                    <a:pt x="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sp>
          <p:nvSpPr>
            <p:cNvPr id="38" name="Freeform 131"/>
            <p:cNvSpPr/>
            <p:nvPr>
              <p:custDataLst>
                <p:tags r:id="rId22"/>
              </p:custDataLst>
            </p:nvPr>
          </p:nvSpPr>
          <p:spPr bwMode="auto">
            <a:xfrm>
              <a:off x="3303" y="5157"/>
              <a:ext cx="73" cy="73"/>
            </a:xfrm>
            <a:custGeom>
              <a:avLst/>
              <a:gdLst>
                <a:gd name="T0" fmla="*/ 8 w 16"/>
                <a:gd name="T1" fmla="*/ 0 h 16"/>
                <a:gd name="T2" fmla="*/ 7 w 16"/>
                <a:gd name="T3" fmla="*/ 0 h 16"/>
                <a:gd name="T4" fmla="*/ 5 w 16"/>
                <a:gd name="T5" fmla="*/ 1 h 16"/>
                <a:gd name="T6" fmla="*/ 5 w 16"/>
                <a:gd name="T7" fmla="*/ 1 h 16"/>
                <a:gd name="T8" fmla="*/ 4 w 16"/>
                <a:gd name="T9" fmla="*/ 1 h 16"/>
                <a:gd name="T10" fmla="*/ 3 w 16"/>
                <a:gd name="T11" fmla="*/ 2 h 16"/>
                <a:gd name="T12" fmla="*/ 2 w 16"/>
                <a:gd name="T13" fmla="*/ 3 h 16"/>
                <a:gd name="T14" fmla="*/ 1 w 16"/>
                <a:gd name="T15" fmla="*/ 4 h 16"/>
                <a:gd name="T16" fmla="*/ 0 w 16"/>
                <a:gd name="T17" fmla="*/ 6 h 16"/>
                <a:gd name="T18" fmla="*/ 0 w 16"/>
                <a:gd name="T19" fmla="*/ 8 h 16"/>
                <a:gd name="T20" fmla="*/ 0 w 16"/>
                <a:gd name="T21" fmla="*/ 11 h 16"/>
                <a:gd name="T22" fmla="*/ 1 w 16"/>
                <a:gd name="T23" fmla="*/ 12 h 16"/>
                <a:gd name="T24" fmla="*/ 1 w 16"/>
                <a:gd name="T25" fmla="*/ 14 h 16"/>
                <a:gd name="T26" fmla="*/ 2 w 16"/>
                <a:gd name="T27" fmla="*/ 14 h 16"/>
                <a:gd name="T28" fmla="*/ 4 w 16"/>
                <a:gd name="T29" fmla="*/ 15 h 16"/>
                <a:gd name="T30" fmla="*/ 10 w 16"/>
                <a:gd name="T31" fmla="*/ 16 h 16"/>
                <a:gd name="T32" fmla="*/ 11 w 16"/>
                <a:gd name="T33" fmla="*/ 16 h 16"/>
                <a:gd name="T34" fmla="*/ 12 w 16"/>
                <a:gd name="T35" fmla="*/ 15 h 16"/>
                <a:gd name="T36" fmla="*/ 16 w 16"/>
                <a:gd name="T37" fmla="*/ 12 h 16"/>
                <a:gd name="T38" fmla="*/ 16 w 16"/>
                <a:gd name="T39" fmla="*/ 8 h 16"/>
                <a:gd name="T40" fmla="*/ 16 w 16"/>
                <a:gd name="T41" fmla="*/ 6 h 16"/>
                <a:gd name="T42" fmla="*/ 16 w 16"/>
                <a:gd name="T43" fmla="*/ 4 h 16"/>
                <a:gd name="T44" fmla="*/ 15 w 16"/>
                <a:gd name="T45" fmla="*/ 3 h 16"/>
                <a:gd name="T46" fmla="*/ 14 w 16"/>
                <a:gd name="T47" fmla="*/ 2 h 16"/>
                <a:gd name="T48" fmla="*/ 13 w 16"/>
                <a:gd name="T49" fmla="*/ 1 h 16"/>
                <a:gd name="T50" fmla="*/ 11 w 16"/>
                <a:gd name="T51" fmla="*/ 1 h 16"/>
                <a:gd name="T52" fmla="*/ 10 w 16"/>
                <a:gd name="T53" fmla="*/ 0 h 16"/>
                <a:gd name="T54" fmla="*/ 8 w 16"/>
                <a:gd name="T55" fmla="*/ 0 h 16"/>
                <a:gd name="T56" fmla="*/ 8 w 16"/>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16">
                  <a:moveTo>
                    <a:pt x="8" y="0"/>
                  </a:moveTo>
                  <a:cubicBezTo>
                    <a:pt x="8" y="0"/>
                    <a:pt x="7" y="0"/>
                    <a:pt x="7" y="0"/>
                  </a:cubicBezTo>
                  <a:cubicBezTo>
                    <a:pt x="6" y="0"/>
                    <a:pt x="6" y="1"/>
                    <a:pt x="5" y="1"/>
                  </a:cubicBezTo>
                  <a:cubicBezTo>
                    <a:pt x="5" y="1"/>
                    <a:pt x="5" y="1"/>
                    <a:pt x="5" y="1"/>
                  </a:cubicBezTo>
                  <a:cubicBezTo>
                    <a:pt x="5" y="1"/>
                    <a:pt x="4" y="1"/>
                    <a:pt x="4" y="1"/>
                  </a:cubicBezTo>
                  <a:cubicBezTo>
                    <a:pt x="4" y="2"/>
                    <a:pt x="3" y="2"/>
                    <a:pt x="3" y="2"/>
                  </a:cubicBezTo>
                  <a:cubicBezTo>
                    <a:pt x="3" y="2"/>
                    <a:pt x="2" y="3"/>
                    <a:pt x="2" y="3"/>
                  </a:cubicBezTo>
                  <a:cubicBezTo>
                    <a:pt x="2" y="3"/>
                    <a:pt x="1" y="4"/>
                    <a:pt x="1" y="4"/>
                  </a:cubicBezTo>
                  <a:cubicBezTo>
                    <a:pt x="1" y="5"/>
                    <a:pt x="1" y="5"/>
                    <a:pt x="0" y="6"/>
                  </a:cubicBezTo>
                  <a:cubicBezTo>
                    <a:pt x="0" y="6"/>
                    <a:pt x="0" y="7"/>
                    <a:pt x="0" y="8"/>
                  </a:cubicBezTo>
                  <a:cubicBezTo>
                    <a:pt x="0" y="9"/>
                    <a:pt x="0" y="10"/>
                    <a:pt x="0" y="11"/>
                  </a:cubicBezTo>
                  <a:cubicBezTo>
                    <a:pt x="0" y="11"/>
                    <a:pt x="0" y="12"/>
                    <a:pt x="1" y="12"/>
                  </a:cubicBezTo>
                  <a:cubicBezTo>
                    <a:pt x="1" y="13"/>
                    <a:pt x="1" y="13"/>
                    <a:pt x="1" y="14"/>
                  </a:cubicBezTo>
                  <a:cubicBezTo>
                    <a:pt x="2" y="14"/>
                    <a:pt x="2" y="14"/>
                    <a:pt x="2" y="14"/>
                  </a:cubicBezTo>
                  <a:cubicBezTo>
                    <a:pt x="3" y="15"/>
                    <a:pt x="3" y="15"/>
                    <a:pt x="4" y="15"/>
                  </a:cubicBezTo>
                  <a:cubicBezTo>
                    <a:pt x="5" y="16"/>
                    <a:pt x="8" y="16"/>
                    <a:pt x="10" y="16"/>
                  </a:cubicBezTo>
                  <a:cubicBezTo>
                    <a:pt x="10" y="16"/>
                    <a:pt x="10" y="16"/>
                    <a:pt x="11" y="16"/>
                  </a:cubicBezTo>
                  <a:cubicBezTo>
                    <a:pt x="11" y="16"/>
                    <a:pt x="12" y="15"/>
                    <a:pt x="12" y="15"/>
                  </a:cubicBezTo>
                  <a:cubicBezTo>
                    <a:pt x="14" y="14"/>
                    <a:pt x="15" y="13"/>
                    <a:pt x="16" y="12"/>
                  </a:cubicBezTo>
                  <a:cubicBezTo>
                    <a:pt x="16" y="10"/>
                    <a:pt x="16" y="9"/>
                    <a:pt x="16" y="8"/>
                  </a:cubicBezTo>
                  <a:cubicBezTo>
                    <a:pt x="16" y="7"/>
                    <a:pt x="16" y="7"/>
                    <a:pt x="16" y="6"/>
                  </a:cubicBezTo>
                  <a:cubicBezTo>
                    <a:pt x="16" y="6"/>
                    <a:pt x="16" y="5"/>
                    <a:pt x="16" y="4"/>
                  </a:cubicBezTo>
                  <a:cubicBezTo>
                    <a:pt x="15" y="4"/>
                    <a:pt x="15" y="4"/>
                    <a:pt x="15" y="3"/>
                  </a:cubicBezTo>
                  <a:cubicBezTo>
                    <a:pt x="15" y="3"/>
                    <a:pt x="14" y="3"/>
                    <a:pt x="14" y="2"/>
                  </a:cubicBezTo>
                  <a:cubicBezTo>
                    <a:pt x="13" y="2"/>
                    <a:pt x="13" y="2"/>
                    <a:pt x="13" y="1"/>
                  </a:cubicBezTo>
                  <a:cubicBezTo>
                    <a:pt x="12" y="1"/>
                    <a:pt x="12" y="1"/>
                    <a:pt x="11" y="1"/>
                  </a:cubicBezTo>
                  <a:cubicBezTo>
                    <a:pt x="11" y="0"/>
                    <a:pt x="10" y="0"/>
                    <a:pt x="10" y="0"/>
                  </a:cubicBezTo>
                  <a:cubicBezTo>
                    <a:pt x="9" y="0"/>
                    <a:pt x="9" y="0"/>
                    <a:pt x="8" y="0"/>
                  </a:cubicBezTo>
                  <a:cubicBezTo>
                    <a:pt x="8" y="0"/>
                    <a:pt x="8" y="0"/>
                    <a:pt x="8" y="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solidFill>
                  <a:schemeClr val="dk1"/>
                </a:solidFill>
                <a:latin typeface="Arial" panose="020B0604020202020204" pitchFamily="34" charset="0"/>
                <a:ea typeface="幼圆" panose="02010509060101010101" pitchFamily="49" charset="-122"/>
                <a:sym typeface="Arial" panose="020B0604020202020204" pitchFamily="34" charset="0"/>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33550" y="2109477"/>
            <a:ext cx="8724900" cy="120032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7200" b="1" spc="200" dirty="0">
                <a:gradFill>
                  <a:gsLst>
                    <a:gs pos="0">
                      <a:prstClr val="white"/>
                    </a:gs>
                    <a:gs pos="100000">
                      <a:prstClr val="white">
                        <a:lumMod val="85000"/>
                      </a:prstClr>
                    </a:gs>
                  </a:gsLst>
                  <a:lin ang="5400000" scaled="1"/>
                </a:gradFill>
                <a:effectLst>
                  <a:outerShdw dist="76200" dir="2700000" algn="t" rotWithShape="0">
                    <a:srgbClr val="0070C0">
                      <a:alpha val="80000"/>
                    </a:srgbClr>
                  </a:outerShdw>
                </a:effectLst>
                <a:latin typeface="碳纤维正粗黑简体" panose="02010601030101010101" pitchFamily="2" charset="-122"/>
                <a:ea typeface="碳纤维正粗黑简体" panose="02010601030101010101" pitchFamily="2" charset="-122"/>
              </a:rPr>
              <a:t>感谢您的观看</a:t>
            </a:r>
            <a:endParaRPr kumimoji="0" lang="zh-CN" altLang="en-US" sz="7200" b="1" i="0" u="none" strike="noStrike" kern="1200" cap="none" spc="200" normalizeH="0" baseline="0" noProof="0" dirty="0">
              <a:ln>
                <a:noFill/>
              </a:ln>
              <a:gradFill>
                <a:gsLst>
                  <a:gs pos="0">
                    <a:prstClr val="white"/>
                  </a:gs>
                  <a:gs pos="100000">
                    <a:prstClr val="white">
                      <a:lumMod val="85000"/>
                    </a:prstClr>
                  </a:gs>
                </a:gsLst>
                <a:lin ang="5400000" scaled="1"/>
              </a:gradFill>
              <a:effectLst>
                <a:outerShdw dist="76200" dir="2700000" algn="t" rotWithShape="0">
                  <a:srgbClr val="0070C0">
                    <a:alpha val="80000"/>
                  </a:srgbClr>
                </a:outerShdw>
              </a:effectLst>
              <a:uLnTx/>
              <a:uFillTx/>
              <a:latin typeface="碳纤维正粗黑简体" panose="02010601030101010101" pitchFamily="2" charset="-122"/>
              <a:ea typeface="碳纤维正粗黑简体" panose="02010601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srcRect l="3114" r="1754" b="4868"/>
          <a:stretch>
            <a:fillRect/>
          </a:stretch>
        </p:blipFill>
        <p:spPr>
          <a:xfrm>
            <a:off x="1435101" y="1701801"/>
            <a:ext cx="3454400" cy="3454400"/>
          </a:xfrm>
          <a:prstGeom prst="ellipse">
            <a:avLst/>
          </a:prstGeom>
          <a:effectLst>
            <a:softEdge rad="292100"/>
          </a:effectLst>
        </p:spPr>
      </p:pic>
      <p:grpSp>
        <p:nvGrpSpPr>
          <p:cNvPr id="5" name="组合 4"/>
          <p:cNvGrpSpPr/>
          <p:nvPr/>
        </p:nvGrpSpPr>
        <p:grpSpPr>
          <a:xfrm>
            <a:off x="5362362" y="2536180"/>
            <a:ext cx="4457700" cy="1329590"/>
            <a:chOff x="4422562" y="2323177"/>
            <a:chExt cx="4457700" cy="1329590"/>
          </a:xfrm>
        </p:grpSpPr>
        <p:sp>
          <p:nvSpPr>
            <p:cNvPr id="6" name="文本框 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PART 01</a:t>
              </a:r>
              <a:endParaRPr kumimoji="0" lang="zh-CN" altLang="en-US" sz="40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7" name="文本框 6"/>
            <p:cNvSpPr txBox="1"/>
            <p:nvPr/>
          </p:nvSpPr>
          <p:spPr>
            <a:xfrm>
              <a:off x="4422562" y="3007607"/>
              <a:ext cx="4457700" cy="64516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网络安全与我们</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MH_PageTitle"/>
          <p:cNvSpPr>
            <a:spLocks noGrp="1"/>
          </p:cNvSpPr>
          <p:nvPr>
            <p:ph type="title" idx="4294967295"/>
            <p:custDataLst>
              <p:tags r:id="rId2"/>
            </p:custDataLst>
          </p:nvPr>
        </p:nvSpPr>
        <p:spPr/>
        <p:txBody>
          <a:bodyPr/>
          <a:lstStyle/>
          <a:p>
            <a:pPr eaLnBrk="1" hangingPunct="1"/>
            <a:endParaRPr lang="zh-CN" altLang="en-US"/>
          </a:p>
        </p:txBody>
      </p:sp>
      <p:sp>
        <p:nvSpPr>
          <p:cNvPr id="11"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LOREM IPSUM</a:t>
            </a:r>
            <a:endParaRPr lang="zh-CN" altLang="en-US"/>
          </a:p>
        </p:txBody>
      </p:sp>
      <p:sp>
        <p:nvSpPr>
          <p:cNvPr id="13" name="文本框 12"/>
          <p:cNvSpPr txBox="1"/>
          <p:nvPr/>
        </p:nvSpPr>
        <p:spPr>
          <a:xfrm>
            <a:off x="1167765" y="351155"/>
            <a:ext cx="7697470" cy="583565"/>
          </a:xfrm>
          <a:prstGeom prst="rect">
            <a:avLst/>
          </a:prstGeom>
          <a:noFill/>
        </p:spPr>
        <p:txBody>
          <a:bodyPr wrap="square" rtlCol="0">
            <a:spAutoFit/>
            <a:scene3d>
              <a:camera prst="orthographicFront"/>
              <a:lightRig rig="threePt" dir="t"/>
            </a:scene3d>
            <a:sp3d contourW="12700"/>
          </a:bodyPr>
          <a:lstStyle/>
          <a:p>
            <a:pPr marR="0" indent="0" defTabSz="914400" fontAlgn="auto">
              <a:lnSpc>
                <a:spcPct val="100000"/>
              </a:lnSpc>
              <a:spcBef>
                <a:spcPts val="0"/>
              </a:spcBef>
              <a:spcAft>
                <a:spcPts val="0"/>
              </a:spcAft>
              <a:buClrTx/>
              <a:buSzTx/>
              <a:buFontTx/>
              <a:buNone/>
              <a:defRPr/>
            </a:pPr>
            <a:r>
              <a:rPr lang="zh-CN" altLang="en-US" sz="3200" noProof="0" dirty="0">
                <a:solidFill>
                  <a:prstClr val="white"/>
                </a:solidFill>
                <a:latin typeface="碳纤维正粗黑简体" panose="02010601030101010101" pitchFamily="2" charset="-122"/>
                <a:ea typeface="碳纤维正粗黑简体" panose="02010601030101010101" pitchFamily="2" charset="-122"/>
                <a:sym typeface="+mn-ea"/>
              </a:rPr>
              <a:t>没有网络安全就没有国家安全</a:t>
            </a:r>
          </a:p>
        </p:txBody>
      </p:sp>
      <p:pic>
        <p:nvPicPr>
          <p:cNvPr id="15" name="图片 14"/>
          <p:cNvPicPr>
            <a:picLocks noChangeAspect="1"/>
          </p:cNvPicPr>
          <p:nvPr/>
        </p:nvPicPr>
        <p:blipFill>
          <a:blip r:embed="rId6"/>
          <a:stretch>
            <a:fillRect/>
          </a:stretch>
        </p:blipFill>
        <p:spPr>
          <a:xfrm>
            <a:off x="313561" y="297366"/>
            <a:ext cx="789752" cy="789752"/>
          </a:xfrm>
          <a:prstGeom prst="rect">
            <a:avLst/>
          </a:prstGeom>
        </p:spPr>
      </p:pic>
      <p:sp>
        <p:nvSpPr>
          <p:cNvPr id="7" name="文本框 6"/>
          <p:cNvSpPr txBox="1"/>
          <p:nvPr/>
        </p:nvSpPr>
        <p:spPr>
          <a:xfrm>
            <a:off x="695960" y="1701165"/>
            <a:ext cx="5605145" cy="4356100"/>
          </a:xfrm>
          <a:prstGeom prst="rect">
            <a:avLst/>
          </a:prstGeom>
          <a:noFill/>
        </p:spPr>
        <p:txBody>
          <a:bodyPr wrap="square">
            <a:spAutoFit/>
          </a:bodyPr>
          <a:lstStyle/>
          <a:p>
            <a:pPr indent="457200" algn="just">
              <a:lnSpc>
                <a:spcPct val="130000"/>
              </a:lnSpc>
              <a:spcAft>
                <a:spcPts val="1200"/>
              </a:spcAft>
            </a:pPr>
            <a:r>
              <a:rPr lang="en-US" altLang="zh-CN" dirty="0">
                <a:solidFill>
                  <a:schemeClr val="bg1"/>
                </a:solidFill>
              </a:rPr>
              <a:t>2014</a:t>
            </a:r>
            <a:r>
              <a:rPr lang="zh-CN" altLang="en-US" dirty="0">
                <a:solidFill>
                  <a:schemeClr val="bg1"/>
                </a:solidFill>
              </a:rPr>
              <a:t>年</a:t>
            </a:r>
            <a:r>
              <a:rPr lang="en-US" altLang="zh-CN" dirty="0">
                <a:solidFill>
                  <a:schemeClr val="bg1"/>
                </a:solidFill>
              </a:rPr>
              <a:t>2</a:t>
            </a:r>
            <a:r>
              <a:rPr lang="zh-CN" altLang="en-US" dirty="0">
                <a:solidFill>
                  <a:schemeClr val="bg1"/>
                </a:solidFill>
              </a:rPr>
              <a:t>月</a:t>
            </a:r>
            <a:r>
              <a:rPr lang="en-US" altLang="zh-CN" dirty="0">
                <a:solidFill>
                  <a:schemeClr val="bg1"/>
                </a:solidFill>
              </a:rPr>
              <a:t>27</a:t>
            </a:r>
            <a:r>
              <a:rPr lang="zh-CN" altLang="en-US" dirty="0">
                <a:solidFill>
                  <a:schemeClr val="bg1"/>
                </a:solidFill>
              </a:rPr>
              <a:t>日，中央网络安全和信息化领导小组成立，习近平总书记担任组长。</a:t>
            </a:r>
          </a:p>
          <a:p>
            <a:pPr indent="457200" algn="just">
              <a:lnSpc>
                <a:spcPct val="130000"/>
              </a:lnSpc>
              <a:spcAft>
                <a:spcPts val="1200"/>
              </a:spcAft>
            </a:pPr>
            <a:r>
              <a:rPr lang="zh-CN" altLang="en-US" dirty="0">
                <a:solidFill>
                  <a:schemeClr val="bg1"/>
                </a:solidFill>
              </a:rPr>
              <a:t>第一次中央网络安全和信息化领导小组会议提出：“没有信息安全就没有国家安全，没有信息化就没有现代化”。从此信息安全提升为国家战略层面。</a:t>
            </a:r>
            <a:endParaRPr lang="en-US" altLang="zh-CN" dirty="0">
              <a:solidFill>
                <a:schemeClr val="bg1"/>
              </a:solidFill>
            </a:endParaRPr>
          </a:p>
          <a:p>
            <a:pPr indent="457200" algn="just">
              <a:lnSpc>
                <a:spcPct val="130000"/>
              </a:lnSpc>
              <a:spcAft>
                <a:spcPts val="1200"/>
              </a:spcAft>
            </a:pPr>
            <a:r>
              <a:rPr lang="zh-CN" altLang="en-US" dirty="0">
                <a:solidFill>
                  <a:schemeClr val="bg1"/>
                </a:solidFill>
              </a:rPr>
              <a:t>习近平总书记指出，贯彻落实总体国家安全观，必须既重视外部安全，又重视内部安全</a:t>
            </a:r>
            <a:r>
              <a:rPr lang="en-US" altLang="zh-CN" dirty="0">
                <a:solidFill>
                  <a:schemeClr val="bg1"/>
                </a:solidFill>
              </a:rPr>
              <a:t>……</a:t>
            </a:r>
            <a:r>
              <a:rPr lang="zh-CN" altLang="en-US" dirty="0">
                <a:solidFill>
                  <a:schemeClr val="bg1"/>
                </a:solidFill>
              </a:rPr>
              <a:t>既重视传统安全，又重视非传统安全，要构建集政治安全、国土安全、军事安全、经济安全、文化安全、社会安全、科技安全、信息安全、生态安全、资源安全、核安全等于一体的国家安全体系。</a:t>
            </a:r>
          </a:p>
        </p:txBody>
      </p:sp>
      <p:pic>
        <p:nvPicPr>
          <p:cNvPr id="100" name="图片 99"/>
          <p:cNvPicPr/>
          <p:nvPr/>
        </p:nvPicPr>
        <p:blipFill>
          <a:blip r:embed="rId7"/>
          <a:stretch>
            <a:fillRect/>
          </a:stretch>
        </p:blipFill>
        <p:spPr>
          <a:xfrm>
            <a:off x="6633845" y="1086485"/>
            <a:ext cx="5558155" cy="5771515"/>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8" presetClass="entr" presetSubtype="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downRigh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3" name="MH_PageTitle"/>
          <p:cNvSpPr>
            <a:spLocks noGrp="1"/>
          </p:cNvSpPr>
          <p:nvPr>
            <p:ph type="title"/>
            <p:custDataLst>
              <p:tags r:id="rId2"/>
            </p:custDataLst>
          </p:nvPr>
        </p:nvSpPr>
        <p:spPr/>
        <p:txBody>
          <a:bodyPr/>
          <a:lstStyle/>
          <a:p>
            <a:pPr eaLnBrk="1" hangingPunct="1"/>
            <a:r>
              <a:rPr lang="en-US" altLang="zh-CN"/>
              <a:t>LOREM  </a:t>
            </a:r>
            <a:endParaRPr lang="zh-CN" altLang="en-US"/>
          </a:p>
        </p:txBody>
      </p:sp>
      <p:sp>
        <p:nvSpPr>
          <p:cNvPr id="21"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23" name="文本框 22"/>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网络安全地位与作用</a:t>
            </a:r>
          </a:p>
        </p:txBody>
      </p:sp>
      <p:pic>
        <p:nvPicPr>
          <p:cNvPr id="25" name="图片 24"/>
          <p:cNvPicPr>
            <a:picLocks noChangeAspect="1"/>
          </p:cNvPicPr>
          <p:nvPr/>
        </p:nvPicPr>
        <p:blipFill>
          <a:blip r:embed="rId6"/>
          <a:stretch>
            <a:fillRect/>
          </a:stretch>
        </p:blipFill>
        <p:spPr>
          <a:xfrm>
            <a:off x="313561" y="297366"/>
            <a:ext cx="789752" cy="789752"/>
          </a:xfrm>
          <a:prstGeom prst="rect">
            <a:avLst/>
          </a:prstGeom>
        </p:spPr>
      </p:pic>
      <p:grpSp>
        <p:nvGrpSpPr>
          <p:cNvPr id="12" name="组合 11"/>
          <p:cNvGrpSpPr/>
          <p:nvPr/>
        </p:nvGrpSpPr>
        <p:grpSpPr>
          <a:xfrm>
            <a:off x="4440100" y="2065200"/>
            <a:ext cx="3311800" cy="3311800"/>
            <a:chOff x="4343400" y="2103300"/>
            <a:chExt cx="3311800" cy="3311800"/>
          </a:xfrm>
        </p:grpSpPr>
        <p:sp>
          <p:nvSpPr>
            <p:cNvPr id="13" name="弧形 12"/>
            <p:cNvSpPr/>
            <p:nvPr/>
          </p:nvSpPr>
          <p:spPr>
            <a:xfrm>
              <a:off x="4343400" y="2103300"/>
              <a:ext cx="3311800" cy="3311800"/>
            </a:xfrm>
            <a:prstGeom prst="arc">
              <a:avLst>
                <a:gd name="adj1" fmla="val 16967137"/>
                <a:gd name="adj2" fmla="val 9938884"/>
              </a:avLst>
            </a:prstGeom>
            <a:ln w="95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sp>
          <p:nvSpPr>
            <p:cNvPr id="3" name="弧形 2"/>
            <p:cNvSpPr/>
            <p:nvPr/>
          </p:nvSpPr>
          <p:spPr>
            <a:xfrm flipH="1">
              <a:off x="4541300" y="2301200"/>
              <a:ext cx="2916000" cy="2916000"/>
            </a:xfrm>
            <a:prstGeom prst="arc">
              <a:avLst>
                <a:gd name="adj1" fmla="val 12583334"/>
                <a:gd name="adj2" fmla="val 3081037"/>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grpSp>
      <p:sp>
        <p:nvSpPr>
          <p:cNvPr id="4" name="文本框 3"/>
          <p:cNvSpPr txBox="1"/>
          <p:nvPr/>
        </p:nvSpPr>
        <p:spPr>
          <a:xfrm>
            <a:off x="1138656" y="2034685"/>
            <a:ext cx="3103443" cy="1753235"/>
          </a:xfrm>
          <a:prstGeom prst="rect">
            <a:avLst/>
          </a:prstGeom>
          <a:noFill/>
        </p:spPr>
        <p:txBody>
          <a:bodyPr wrap="square">
            <a:spAutoFit/>
          </a:bodyPr>
          <a:lstStyle/>
          <a:p>
            <a:pPr algn="just">
              <a:lnSpc>
                <a:spcPct val="150000"/>
              </a:lnSpc>
            </a:pPr>
            <a:r>
              <a:rPr lang="zh-CN" altLang="en-US" sz="2400" dirty="0">
                <a:solidFill>
                  <a:schemeClr val="bg1"/>
                </a:solidFill>
              </a:rPr>
              <a:t>网络安全已成为影响国家政治安全的重要因素</a:t>
            </a:r>
          </a:p>
        </p:txBody>
      </p:sp>
      <p:sp>
        <p:nvSpPr>
          <p:cNvPr id="5" name="文本框 4"/>
          <p:cNvSpPr txBox="1"/>
          <p:nvPr/>
        </p:nvSpPr>
        <p:spPr>
          <a:xfrm>
            <a:off x="8091921" y="2061545"/>
            <a:ext cx="3103443" cy="1198880"/>
          </a:xfrm>
          <a:prstGeom prst="rect">
            <a:avLst/>
          </a:prstGeom>
          <a:noFill/>
        </p:spPr>
        <p:txBody>
          <a:bodyPr wrap="square">
            <a:spAutoFit/>
          </a:bodyPr>
          <a:lstStyle/>
          <a:p>
            <a:pPr algn="just">
              <a:lnSpc>
                <a:spcPct val="150000"/>
              </a:lnSpc>
            </a:pPr>
            <a:r>
              <a:rPr lang="zh-CN" altLang="en-US" sz="2400" dirty="0">
                <a:solidFill>
                  <a:schemeClr val="bg1"/>
                </a:solidFill>
              </a:rPr>
              <a:t>网络安全是国家经济安全的重要依赖</a:t>
            </a:r>
          </a:p>
        </p:txBody>
      </p:sp>
      <p:sp>
        <p:nvSpPr>
          <p:cNvPr id="6" name="文本框 5"/>
          <p:cNvSpPr txBox="1"/>
          <p:nvPr/>
        </p:nvSpPr>
        <p:spPr>
          <a:xfrm>
            <a:off x="1138656" y="4469507"/>
            <a:ext cx="3103443" cy="1198880"/>
          </a:xfrm>
          <a:prstGeom prst="rect">
            <a:avLst/>
          </a:prstGeom>
          <a:noFill/>
        </p:spPr>
        <p:txBody>
          <a:bodyPr wrap="square">
            <a:spAutoFit/>
          </a:bodyPr>
          <a:lstStyle/>
          <a:p>
            <a:pPr algn="just">
              <a:lnSpc>
                <a:spcPct val="150000"/>
              </a:lnSpc>
            </a:pPr>
            <a:r>
              <a:rPr lang="zh-CN" altLang="en-US" sz="2400" dirty="0">
                <a:solidFill>
                  <a:schemeClr val="bg1"/>
                </a:solidFill>
              </a:rPr>
              <a:t>网络安全为文化安全保驾护航</a:t>
            </a:r>
          </a:p>
        </p:txBody>
      </p:sp>
      <p:sp>
        <p:nvSpPr>
          <p:cNvPr id="8" name="文本框 7"/>
          <p:cNvSpPr txBox="1"/>
          <p:nvPr/>
        </p:nvSpPr>
        <p:spPr>
          <a:xfrm>
            <a:off x="8091921" y="4469507"/>
            <a:ext cx="3103443" cy="1198880"/>
          </a:xfrm>
          <a:prstGeom prst="rect">
            <a:avLst/>
          </a:prstGeom>
          <a:noFill/>
        </p:spPr>
        <p:txBody>
          <a:bodyPr wrap="square">
            <a:spAutoFit/>
          </a:bodyPr>
          <a:lstStyle/>
          <a:p>
            <a:pPr algn="just">
              <a:lnSpc>
                <a:spcPct val="150000"/>
              </a:lnSpc>
            </a:pPr>
            <a:r>
              <a:rPr lang="zh-CN" altLang="en-US" sz="2400" dirty="0">
                <a:solidFill>
                  <a:schemeClr val="bg1"/>
                </a:solidFill>
              </a:rPr>
              <a:t>网络安全是国防安全的重要保障</a:t>
            </a:r>
          </a:p>
        </p:txBody>
      </p:sp>
      <p:sp>
        <p:nvSpPr>
          <p:cNvPr id="9" name="文本框 8"/>
          <p:cNvSpPr txBox="1"/>
          <p:nvPr/>
        </p:nvSpPr>
        <p:spPr>
          <a:xfrm>
            <a:off x="1138656" y="1364023"/>
            <a:ext cx="761747" cy="646331"/>
          </a:xfrm>
          <a:prstGeom prst="rect">
            <a:avLst/>
          </a:prstGeom>
          <a:noFill/>
        </p:spPr>
        <p:txBody>
          <a:bodyPr wrap="none" rtlCol="0">
            <a:spAutoFit/>
          </a:bodyPr>
          <a:lstStyle/>
          <a:p>
            <a:r>
              <a:rPr lang="en-US" altLang="zh-CN" sz="3600" b="1" i="1" dirty="0">
                <a:solidFill>
                  <a:srgbClr val="FF0000"/>
                </a:solidFill>
              </a:rPr>
              <a:t>01.</a:t>
            </a:r>
          </a:p>
        </p:txBody>
      </p:sp>
      <p:sp>
        <p:nvSpPr>
          <p:cNvPr id="10" name="文本框 9"/>
          <p:cNvSpPr txBox="1"/>
          <p:nvPr/>
        </p:nvSpPr>
        <p:spPr>
          <a:xfrm>
            <a:off x="1138656" y="3823176"/>
            <a:ext cx="761747" cy="646331"/>
          </a:xfrm>
          <a:prstGeom prst="rect">
            <a:avLst/>
          </a:prstGeom>
          <a:noFill/>
        </p:spPr>
        <p:txBody>
          <a:bodyPr wrap="none" rtlCol="0">
            <a:spAutoFit/>
          </a:bodyPr>
          <a:lstStyle/>
          <a:p>
            <a:r>
              <a:rPr lang="en-US" altLang="zh-CN" sz="3600" b="1" i="1" dirty="0">
                <a:solidFill>
                  <a:srgbClr val="7030A0"/>
                </a:solidFill>
              </a:rPr>
              <a:t>03.</a:t>
            </a:r>
          </a:p>
        </p:txBody>
      </p:sp>
      <p:sp>
        <p:nvSpPr>
          <p:cNvPr id="11" name="文本框 10"/>
          <p:cNvSpPr txBox="1"/>
          <p:nvPr/>
        </p:nvSpPr>
        <p:spPr>
          <a:xfrm>
            <a:off x="8091921" y="3823176"/>
            <a:ext cx="761747" cy="646331"/>
          </a:xfrm>
          <a:prstGeom prst="rect">
            <a:avLst/>
          </a:prstGeom>
          <a:noFill/>
        </p:spPr>
        <p:txBody>
          <a:bodyPr wrap="none" rtlCol="0">
            <a:spAutoFit/>
          </a:bodyPr>
          <a:lstStyle/>
          <a:p>
            <a:r>
              <a:rPr lang="en-US" altLang="zh-CN" sz="3600" b="1" i="1" dirty="0">
                <a:solidFill>
                  <a:schemeClr val="bg1"/>
                </a:solidFill>
              </a:rPr>
              <a:t>04.</a:t>
            </a:r>
          </a:p>
        </p:txBody>
      </p:sp>
      <p:sp>
        <p:nvSpPr>
          <p:cNvPr id="14" name="文本框 13"/>
          <p:cNvSpPr txBox="1"/>
          <p:nvPr/>
        </p:nvSpPr>
        <p:spPr>
          <a:xfrm>
            <a:off x="8091921" y="1364023"/>
            <a:ext cx="761747" cy="646331"/>
          </a:xfrm>
          <a:prstGeom prst="rect">
            <a:avLst/>
          </a:prstGeom>
          <a:noFill/>
        </p:spPr>
        <p:txBody>
          <a:bodyPr wrap="none" rtlCol="0">
            <a:spAutoFit/>
          </a:bodyPr>
          <a:lstStyle/>
          <a:p>
            <a:r>
              <a:rPr lang="en-US" altLang="zh-CN" sz="3600" b="1" i="1" dirty="0">
                <a:solidFill>
                  <a:srgbClr val="FFC000"/>
                </a:solidFill>
              </a:rPr>
              <a:t>02.</a:t>
            </a:r>
          </a:p>
        </p:txBody>
      </p:sp>
      <p:sp>
        <p:nvSpPr>
          <p:cNvPr id="15" name="平行四边形 14"/>
          <p:cNvSpPr/>
          <p:nvPr/>
        </p:nvSpPr>
        <p:spPr>
          <a:xfrm>
            <a:off x="1129870" y="1972038"/>
            <a:ext cx="3240000" cy="45719"/>
          </a:xfrm>
          <a:prstGeom prst="parallelogram">
            <a:avLst/>
          </a:prstGeom>
          <a:solidFill>
            <a:srgbClr val="DBF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平行四边形 40"/>
          <p:cNvSpPr/>
          <p:nvPr/>
        </p:nvSpPr>
        <p:spPr>
          <a:xfrm>
            <a:off x="1129870" y="4403103"/>
            <a:ext cx="3240000" cy="45719"/>
          </a:xfrm>
          <a:prstGeom prst="parallelogram">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平行四边形 41"/>
          <p:cNvSpPr/>
          <p:nvPr/>
        </p:nvSpPr>
        <p:spPr>
          <a:xfrm>
            <a:off x="8091921" y="4403103"/>
            <a:ext cx="3240000" cy="45719"/>
          </a:xfrm>
          <a:prstGeom prst="parallelogram">
            <a:avLst/>
          </a:prstGeom>
          <a:solidFill>
            <a:srgbClr val="DBF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平行四边形 42"/>
          <p:cNvSpPr/>
          <p:nvPr/>
        </p:nvSpPr>
        <p:spPr>
          <a:xfrm>
            <a:off x="8091921" y="1972038"/>
            <a:ext cx="3240000" cy="45719"/>
          </a:xfrm>
          <a:prstGeom prst="parallelogram">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44" name="组合 43"/>
          <p:cNvGrpSpPr/>
          <p:nvPr/>
        </p:nvGrpSpPr>
        <p:grpSpPr>
          <a:xfrm>
            <a:off x="4836000" y="2461100"/>
            <a:ext cx="2520000" cy="2520000"/>
            <a:chOff x="4836000" y="2461100"/>
            <a:chExt cx="2520000" cy="2520000"/>
          </a:xfrm>
        </p:grpSpPr>
        <p:pic>
          <p:nvPicPr>
            <p:cNvPr id="45" name="Picture 2" descr="Telegram飞机电报协议至强版,批量一对一私聊裙成员,多线程同时进行,不受电脑配置影响,做到一个号一个IP 一对一私聊演示"/>
            <p:cNvPicPr>
              <a:picLocks noChangeAspect="1" noChangeArrowheads="1"/>
            </p:cNvPicPr>
            <p:nvPr/>
          </p:nvPicPr>
          <p:blipFill rotWithShape="1">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836000" y="2461100"/>
              <a:ext cx="2520000" cy="2520000"/>
            </a:xfrm>
            <a:prstGeom prst="ellipse">
              <a:avLst/>
            </a:prstGeom>
            <a:effectLst>
              <a:glow rad="1270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6" name="文本框 45"/>
            <p:cNvSpPr txBox="1"/>
            <p:nvPr/>
          </p:nvSpPr>
          <p:spPr>
            <a:xfrm>
              <a:off x="4836000" y="3179894"/>
              <a:ext cx="2520000" cy="1124585"/>
            </a:xfrm>
            <a:prstGeom prst="rect">
              <a:avLst/>
            </a:prstGeom>
            <a:noFill/>
          </p:spPr>
          <p:txBody>
            <a:bodyPr wrap="square">
              <a:spAutoFit/>
            </a:bodyPr>
            <a:lstStyle/>
            <a:p>
              <a:pPr algn="ctr">
                <a:lnSpc>
                  <a:spcPct val="120000"/>
                </a:lnSpc>
              </a:pPr>
              <a:r>
                <a:rPr lang="zh-CN" altLang="en-US" sz="2800" b="1" dirty="0">
                  <a:solidFill>
                    <a:schemeClr val="bg1"/>
                  </a:solidFill>
                </a:rPr>
                <a:t>网络安全</a:t>
              </a:r>
              <a:endParaRPr lang="en-US" altLang="zh-CN" sz="2800" b="1" dirty="0">
                <a:solidFill>
                  <a:schemeClr val="bg1"/>
                </a:solidFill>
              </a:endParaRPr>
            </a:p>
            <a:p>
              <a:pPr algn="ctr">
                <a:lnSpc>
                  <a:spcPct val="120000"/>
                </a:lnSpc>
              </a:pPr>
              <a:r>
                <a:rPr lang="zh-CN" altLang="en-US" sz="2800" b="1" dirty="0">
                  <a:solidFill>
                    <a:schemeClr val="bg1"/>
                  </a:solidFill>
                </a:rPr>
                <a:t>地位与作用</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45"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anim calcmode="lin" valueType="num">
                                      <p:cBhvr>
                                        <p:cTn id="13" dur="500" fill="hold"/>
                                        <p:tgtEl>
                                          <p:spTgt spid="44"/>
                                        </p:tgtEl>
                                        <p:attrNameLst>
                                          <p:attrName>ppt_w</p:attrName>
                                        </p:attrNameLst>
                                      </p:cBhvr>
                                      <p:tavLst>
                                        <p:tav tm="0" fmla="#ppt_w*sin(2.5*pi*$)">
                                          <p:val>
                                            <p:fltVal val="0"/>
                                          </p:val>
                                        </p:tav>
                                        <p:tav tm="100000">
                                          <p:val>
                                            <p:fltVal val="1"/>
                                          </p:val>
                                        </p:tav>
                                      </p:tavLst>
                                    </p:anim>
                                    <p:anim calcmode="lin" valueType="num">
                                      <p:cBhvr>
                                        <p:cTn id="14" dur="500" fill="hold"/>
                                        <p:tgtEl>
                                          <p:spTgt spid="44"/>
                                        </p:tgtEl>
                                        <p:attrNameLst>
                                          <p:attrName>ppt_h</p:attrName>
                                        </p:attrNameLst>
                                      </p:cBhvr>
                                      <p:tavLst>
                                        <p:tav tm="0">
                                          <p:val>
                                            <p:strVal val="#ppt_h"/>
                                          </p:val>
                                        </p:tav>
                                        <p:tav tm="100000">
                                          <p:val>
                                            <p:strVal val="#ppt_h"/>
                                          </p:val>
                                        </p:tav>
                                      </p:tavLst>
                                    </p:anim>
                                  </p:childTnLst>
                                </p:cTn>
                              </p:par>
                              <p:par>
                                <p:cTn id="15" presetID="21" presetClass="entr" presetSubtype="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500"/>
                                        <p:tgtEl>
                                          <p:spTgt spid="12"/>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par>
                                <p:cTn id="25" presetID="22" presetClass="entr" presetSubtype="1" fill="hold" grpId="0"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22" presetClass="entr" presetSubtype="1" fill="hold" grpId="0"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childTnLst>
                          </p:cTn>
                        </p:par>
                        <p:par>
                          <p:cTn id="38" fill="hold">
                            <p:stCondLst>
                              <p:cond delay="1500"/>
                            </p:stCondLst>
                            <p:childTnLst>
                              <p:par>
                                <p:cTn id="39" presetID="22" presetClass="entr" presetSubtype="2"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right)">
                                      <p:cBhvr>
                                        <p:cTn id="41" dur="500"/>
                                        <p:tgtEl>
                                          <p:spTgt spid="4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50"/>
                                        <p:tgtEl>
                                          <p:spTgt spid="10"/>
                                        </p:tgtEl>
                                      </p:cBhvr>
                                    </p:animEffect>
                                  </p:childTnLst>
                                </p:cTn>
                              </p:par>
                              <p:par>
                                <p:cTn id="45" presetID="22" presetClass="entr" presetSubtype="1" fill="hold" grpId="0" nodeType="withEffect">
                                  <p:stCondLst>
                                    <p:cond delay="25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250"/>
                                        <p:tgtEl>
                                          <p:spTgt spid="11"/>
                                        </p:tgtEl>
                                      </p:cBhvr>
                                    </p:animEffect>
                                  </p:childTnLst>
                                </p:cTn>
                              </p:par>
                              <p:par>
                                <p:cTn id="55" presetID="22" presetClass="entr" presetSubtype="1" fill="hold" grpId="0" nodeType="withEffect">
                                  <p:stCondLst>
                                    <p:cond delay="25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4" grpId="0"/>
      <p:bldP spid="15" grpId="0" bldLvl="0" animBg="1"/>
      <p:bldP spid="41" grpId="0" bldLvl="0" animBg="1"/>
      <p:bldP spid="42" grpId="0" bldLvl="0" animBg="1"/>
      <p:bldP spid="4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3660777" y="1997103"/>
            <a:ext cx="4933948" cy="3714696"/>
            <a:chOff x="4467226" y="2601913"/>
            <a:chExt cx="3302000" cy="2486026"/>
          </a:xfrm>
        </p:grpSpPr>
        <p:sp>
          <p:nvSpPr>
            <p:cNvPr id="18" name="MH_Other_1"/>
            <p:cNvSpPr/>
            <p:nvPr>
              <p:custDataLst>
                <p:tags r:id="rId17"/>
              </p:custDataLst>
            </p:nvPr>
          </p:nvSpPr>
          <p:spPr>
            <a:xfrm rot="6080996">
              <a:off x="4920457" y="3109120"/>
              <a:ext cx="1063625" cy="1027112"/>
            </a:xfrm>
            <a:custGeom>
              <a:avLst/>
              <a:gdLst>
                <a:gd name="connsiteX0" fmla="*/ 0 w 1306286"/>
                <a:gd name="connsiteY0" fmla="*/ 599802 h 1199604"/>
                <a:gd name="connsiteX1" fmla="*/ 653143 w 1306286"/>
                <a:gd name="connsiteY1" fmla="*/ 0 h 1199604"/>
                <a:gd name="connsiteX2" fmla="*/ 1306286 w 1306286"/>
                <a:gd name="connsiteY2" fmla="*/ 599802 h 1199604"/>
                <a:gd name="connsiteX3" fmla="*/ 653143 w 1306286"/>
                <a:gd name="connsiteY3" fmla="*/ 1199604 h 1199604"/>
                <a:gd name="connsiteX4" fmla="*/ 0 w 1306286"/>
                <a:gd name="connsiteY4" fmla="*/ 599802 h 1199604"/>
                <a:gd name="connsiteX0-1" fmla="*/ 0 w 1306286"/>
                <a:gd name="connsiteY0-2" fmla="*/ 644252 h 1244054"/>
                <a:gd name="connsiteX1-3" fmla="*/ 710293 w 1306286"/>
                <a:gd name="connsiteY1-4" fmla="*/ 0 h 1244054"/>
                <a:gd name="connsiteX2-5" fmla="*/ 1306286 w 1306286"/>
                <a:gd name="connsiteY2-6" fmla="*/ 644252 h 1244054"/>
                <a:gd name="connsiteX3-7" fmla="*/ 653143 w 1306286"/>
                <a:gd name="connsiteY3-8" fmla="*/ 1244054 h 1244054"/>
                <a:gd name="connsiteX4-9" fmla="*/ 0 w 1306286"/>
                <a:gd name="connsiteY4-10" fmla="*/ 644252 h 1244054"/>
                <a:gd name="connsiteX0-11" fmla="*/ 0 w 1306286"/>
                <a:gd name="connsiteY0-12" fmla="*/ 644252 h 1301204"/>
                <a:gd name="connsiteX1-13" fmla="*/ 710293 w 1306286"/>
                <a:gd name="connsiteY1-14" fmla="*/ 0 h 1301204"/>
                <a:gd name="connsiteX2-15" fmla="*/ 1306286 w 1306286"/>
                <a:gd name="connsiteY2-16" fmla="*/ 644252 h 1301204"/>
                <a:gd name="connsiteX3-17" fmla="*/ 722993 w 1306286"/>
                <a:gd name="connsiteY3-18" fmla="*/ 1301204 h 1301204"/>
                <a:gd name="connsiteX4-19" fmla="*/ 0 w 1306286"/>
                <a:gd name="connsiteY4-20" fmla="*/ 644252 h 13012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6286" h="1301204">
                  <a:moveTo>
                    <a:pt x="0" y="644252"/>
                  </a:moveTo>
                  <a:lnTo>
                    <a:pt x="710293" y="0"/>
                  </a:lnTo>
                  <a:lnTo>
                    <a:pt x="1306286" y="644252"/>
                  </a:lnTo>
                  <a:lnTo>
                    <a:pt x="722993" y="1301204"/>
                  </a:lnTo>
                  <a:lnTo>
                    <a:pt x="0" y="6442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31" name="MH_Other_2"/>
            <p:cNvSpPr/>
            <p:nvPr>
              <p:custDataLst>
                <p:tags r:id="rId18"/>
              </p:custDataLst>
            </p:nvPr>
          </p:nvSpPr>
          <p:spPr>
            <a:xfrm rot="6080996">
              <a:off x="5711032" y="2620170"/>
              <a:ext cx="1063625" cy="1027112"/>
            </a:xfrm>
            <a:custGeom>
              <a:avLst/>
              <a:gdLst>
                <a:gd name="connsiteX0" fmla="*/ 0 w 1306286"/>
                <a:gd name="connsiteY0" fmla="*/ 599802 h 1199604"/>
                <a:gd name="connsiteX1" fmla="*/ 653143 w 1306286"/>
                <a:gd name="connsiteY1" fmla="*/ 0 h 1199604"/>
                <a:gd name="connsiteX2" fmla="*/ 1306286 w 1306286"/>
                <a:gd name="connsiteY2" fmla="*/ 599802 h 1199604"/>
                <a:gd name="connsiteX3" fmla="*/ 653143 w 1306286"/>
                <a:gd name="connsiteY3" fmla="*/ 1199604 h 1199604"/>
                <a:gd name="connsiteX4" fmla="*/ 0 w 1306286"/>
                <a:gd name="connsiteY4" fmla="*/ 599802 h 1199604"/>
                <a:gd name="connsiteX0-1" fmla="*/ 0 w 1306286"/>
                <a:gd name="connsiteY0-2" fmla="*/ 644252 h 1244054"/>
                <a:gd name="connsiteX1-3" fmla="*/ 710293 w 1306286"/>
                <a:gd name="connsiteY1-4" fmla="*/ 0 h 1244054"/>
                <a:gd name="connsiteX2-5" fmla="*/ 1306286 w 1306286"/>
                <a:gd name="connsiteY2-6" fmla="*/ 644252 h 1244054"/>
                <a:gd name="connsiteX3-7" fmla="*/ 653143 w 1306286"/>
                <a:gd name="connsiteY3-8" fmla="*/ 1244054 h 1244054"/>
                <a:gd name="connsiteX4-9" fmla="*/ 0 w 1306286"/>
                <a:gd name="connsiteY4-10" fmla="*/ 644252 h 1244054"/>
                <a:gd name="connsiteX0-11" fmla="*/ 0 w 1306286"/>
                <a:gd name="connsiteY0-12" fmla="*/ 644252 h 1301204"/>
                <a:gd name="connsiteX1-13" fmla="*/ 710293 w 1306286"/>
                <a:gd name="connsiteY1-14" fmla="*/ 0 h 1301204"/>
                <a:gd name="connsiteX2-15" fmla="*/ 1306286 w 1306286"/>
                <a:gd name="connsiteY2-16" fmla="*/ 644252 h 1301204"/>
                <a:gd name="connsiteX3-17" fmla="*/ 722993 w 1306286"/>
                <a:gd name="connsiteY3-18" fmla="*/ 1301204 h 1301204"/>
                <a:gd name="connsiteX4-19" fmla="*/ 0 w 1306286"/>
                <a:gd name="connsiteY4-20" fmla="*/ 644252 h 13012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6286" h="1301204">
                  <a:moveTo>
                    <a:pt x="0" y="644252"/>
                  </a:moveTo>
                  <a:lnTo>
                    <a:pt x="710293" y="0"/>
                  </a:lnTo>
                  <a:lnTo>
                    <a:pt x="1306286" y="644252"/>
                  </a:lnTo>
                  <a:lnTo>
                    <a:pt x="722993" y="1301204"/>
                  </a:lnTo>
                  <a:lnTo>
                    <a:pt x="0" y="644252"/>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43" name="MH_Other_3"/>
            <p:cNvSpPr/>
            <p:nvPr>
              <p:custDataLst>
                <p:tags r:id="rId19"/>
              </p:custDataLst>
            </p:nvPr>
          </p:nvSpPr>
          <p:spPr>
            <a:xfrm rot="6080996">
              <a:off x="5523707" y="3937795"/>
              <a:ext cx="1063625" cy="1027112"/>
            </a:xfrm>
            <a:custGeom>
              <a:avLst/>
              <a:gdLst>
                <a:gd name="connsiteX0" fmla="*/ 0 w 1306286"/>
                <a:gd name="connsiteY0" fmla="*/ 599802 h 1199604"/>
                <a:gd name="connsiteX1" fmla="*/ 653143 w 1306286"/>
                <a:gd name="connsiteY1" fmla="*/ 0 h 1199604"/>
                <a:gd name="connsiteX2" fmla="*/ 1306286 w 1306286"/>
                <a:gd name="connsiteY2" fmla="*/ 599802 h 1199604"/>
                <a:gd name="connsiteX3" fmla="*/ 653143 w 1306286"/>
                <a:gd name="connsiteY3" fmla="*/ 1199604 h 1199604"/>
                <a:gd name="connsiteX4" fmla="*/ 0 w 1306286"/>
                <a:gd name="connsiteY4" fmla="*/ 599802 h 1199604"/>
                <a:gd name="connsiteX0-1" fmla="*/ 0 w 1306286"/>
                <a:gd name="connsiteY0-2" fmla="*/ 644252 h 1244054"/>
                <a:gd name="connsiteX1-3" fmla="*/ 710293 w 1306286"/>
                <a:gd name="connsiteY1-4" fmla="*/ 0 h 1244054"/>
                <a:gd name="connsiteX2-5" fmla="*/ 1306286 w 1306286"/>
                <a:gd name="connsiteY2-6" fmla="*/ 644252 h 1244054"/>
                <a:gd name="connsiteX3-7" fmla="*/ 653143 w 1306286"/>
                <a:gd name="connsiteY3-8" fmla="*/ 1244054 h 1244054"/>
                <a:gd name="connsiteX4-9" fmla="*/ 0 w 1306286"/>
                <a:gd name="connsiteY4-10" fmla="*/ 644252 h 1244054"/>
                <a:gd name="connsiteX0-11" fmla="*/ 0 w 1306286"/>
                <a:gd name="connsiteY0-12" fmla="*/ 644252 h 1301204"/>
                <a:gd name="connsiteX1-13" fmla="*/ 710293 w 1306286"/>
                <a:gd name="connsiteY1-14" fmla="*/ 0 h 1301204"/>
                <a:gd name="connsiteX2-15" fmla="*/ 1306286 w 1306286"/>
                <a:gd name="connsiteY2-16" fmla="*/ 644252 h 1301204"/>
                <a:gd name="connsiteX3-17" fmla="*/ 722993 w 1306286"/>
                <a:gd name="connsiteY3-18" fmla="*/ 1301204 h 1301204"/>
                <a:gd name="connsiteX4-19" fmla="*/ 0 w 1306286"/>
                <a:gd name="connsiteY4-20" fmla="*/ 644252 h 13012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6286" h="1301204">
                  <a:moveTo>
                    <a:pt x="0" y="644252"/>
                  </a:moveTo>
                  <a:lnTo>
                    <a:pt x="710293" y="0"/>
                  </a:lnTo>
                  <a:lnTo>
                    <a:pt x="1306286" y="644252"/>
                  </a:lnTo>
                  <a:lnTo>
                    <a:pt x="722993" y="1301204"/>
                  </a:lnTo>
                  <a:lnTo>
                    <a:pt x="0" y="644252"/>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46" name="MH_Other_4"/>
            <p:cNvSpPr/>
            <p:nvPr>
              <p:custDataLst>
                <p:tags r:id="rId20"/>
              </p:custDataLst>
            </p:nvPr>
          </p:nvSpPr>
          <p:spPr>
            <a:xfrm rot="6080996">
              <a:off x="6313488" y="3448051"/>
              <a:ext cx="1065213" cy="1027112"/>
            </a:xfrm>
            <a:custGeom>
              <a:avLst/>
              <a:gdLst>
                <a:gd name="connsiteX0" fmla="*/ 0 w 1306286"/>
                <a:gd name="connsiteY0" fmla="*/ 599802 h 1199604"/>
                <a:gd name="connsiteX1" fmla="*/ 653143 w 1306286"/>
                <a:gd name="connsiteY1" fmla="*/ 0 h 1199604"/>
                <a:gd name="connsiteX2" fmla="*/ 1306286 w 1306286"/>
                <a:gd name="connsiteY2" fmla="*/ 599802 h 1199604"/>
                <a:gd name="connsiteX3" fmla="*/ 653143 w 1306286"/>
                <a:gd name="connsiteY3" fmla="*/ 1199604 h 1199604"/>
                <a:gd name="connsiteX4" fmla="*/ 0 w 1306286"/>
                <a:gd name="connsiteY4" fmla="*/ 599802 h 1199604"/>
                <a:gd name="connsiteX0-1" fmla="*/ 0 w 1306286"/>
                <a:gd name="connsiteY0-2" fmla="*/ 644252 h 1244054"/>
                <a:gd name="connsiteX1-3" fmla="*/ 710293 w 1306286"/>
                <a:gd name="connsiteY1-4" fmla="*/ 0 h 1244054"/>
                <a:gd name="connsiteX2-5" fmla="*/ 1306286 w 1306286"/>
                <a:gd name="connsiteY2-6" fmla="*/ 644252 h 1244054"/>
                <a:gd name="connsiteX3-7" fmla="*/ 653143 w 1306286"/>
                <a:gd name="connsiteY3-8" fmla="*/ 1244054 h 1244054"/>
                <a:gd name="connsiteX4-9" fmla="*/ 0 w 1306286"/>
                <a:gd name="connsiteY4-10" fmla="*/ 644252 h 1244054"/>
                <a:gd name="connsiteX0-11" fmla="*/ 0 w 1306286"/>
                <a:gd name="connsiteY0-12" fmla="*/ 644252 h 1301204"/>
                <a:gd name="connsiteX1-13" fmla="*/ 710293 w 1306286"/>
                <a:gd name="connsiteY1-14" fmla="*/ 0 h 1301204"/>
                <a:gd name="connsiteX2-15" fmla="*/ 1306286 w 1306286"/>
                <a:gd name="connsiteY2-16" fmla="*/ 644252 h 1301204"/>
                <a:gd name="connsiteX3-17" fmla="*/ 722993 w 1306286"/>
                <a:gd name="connsiteY3-18" fmla="*/ 1301204 h 1301204"/>
                <a:gd name="connsiteX4-19" fmla="*/ 0 w 1306286"/>
                <a:gd name="connsiteY4-20" fmla="*/ 644252 h 13012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6286" h="1301204">
                  <a:moveTo>
                    <a:pt x="0" y="644252"/>
                  </a:moveTo>
                  <a:lnTo>
                    <a:pt x="710293" y="0"/>
                  </a:lnTo>
                  <a:lnTo>
                    <a:pt x="1306286" y="644252"/>
                  </a:lnTo>
                  <a:lnTo>
                    <a:pt x="722993" y="1301204"/>
                  </a:lnTo>
                  <a:lnTo>
                    <a:pt x="0" y="644252"/>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cxnSp>
          <p:nvCxnSpPr>
            <p:cNvPr id="58" name="MH_Other_5"/>
            <p:cNvCxnSpPr/>
            <p:nvPr>
              <p:custDataLst>
                <p:tags r:id="rId21"/>
              </p:custDataLst>
            </p:nvPr>
          </p:nvCxnSpPr>
          <p:spPr bwMode="auto">
            <a:xfrm flipV="1">
              <a:off x="6488114" y="2647951"/>
              <a:ext cx="352425" cy="352425"/>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61" name="MH_Other_6"/>
            <p:cNvCxnSpPr/>
            <p:nvPr>
              <p:custDataLst>
                <p:tags r:id="rId22"/>
              </p:custDataLst>
            </p:nvPr>
          </p:nvCxnSpPr>
          <p:spPr bwMode="auto">
            <a:xfrm>
              <a:off x="6837364" y="2647950"/>
              <a:ext cx="371475" cy="0"/>
            </a:xfrm>
            <a:prstGeom prst="line">
              <a:avLst/>
            </a:prstGeom>
            <a:ln w="3175">
              <a:solidFill>
                <a:schemeClr val="accent2"/>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72" name="MH_Other_7"/>
            <p:cNvCxnSpPr/>
            <p:nvPr>
              <p:custDataLst>
                <p:tags r:id="rId23"/>
              </p:custDataLst>
            </p:nvPr>
          </p:nvCxnSpPr>
          <p:spPr bwMode="auto">
            <a:xfrm flipH="1" flipV="1">
              <a:off x="4835526" y="3048001"/>
              <a:ext cx="352425" cy="352425"/>
            </a:xfrm>
            <a:prstGeom prst="line">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3" name="MH_Other_8"/>
            <p:cNvCxnSpPr/>
            <p:nvPr>
              <p:custDataLst>
                <p:tags r:id="rId24"/>
              </p:custDataLst>
            </p:nvPr>
          </p:nvCxnSpPr>
          <p:spPr bwMode="auto">
            <a:xfrm flipH="1">
              <a:off x="4467226" y="3048000"/>
              <a:ext cx="371475" cy="0"/>
            </a:xfrm>
            <a:prstGeom prst="line">
              <a:avLst/>
            </a:prstGeom>
            <a:ln w="3175">
              <a:solidFill>
                <a:schemeClr val="accent1"/>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76" name="MH_Other_9"/>
            <p:cNvCxnSpPr/>
            <p:nvPr>
              <p:custDataLst>
                <p:tags r:id="rId25"/>
              </p:custDataLst>
            </p:nvPr>
          </p:nvCxnSpPr>
          <p:spPr bwMode="auto">
            <a:xfrm flipH="1">
              <a:off x="5384801" y="4735514"/>
              <a:ext cx="352425" cy="352425"/>
            </a:xfrm>
            <a:prstGeom prst="line">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77" name="MH_Other_10"/>
            <p:cNvCxnSpPr/>
            <p:nvPr>
              <p:custDataLst>
                <p:tags r:id="rId26"/>
              </p:custDataLst>
            </p:nvPr>
          </p:nvCxnSpPr>
          <p:spPr bwMode="auto">
            <a:xfrm flipH="1" flipV="1">
              <a:off x="5016501" y="5087938"/>
              <a:ext cx="371475" cy="0"/>
            </a:xfrm>
            <a:prstGeom prst="line">
              <a:avLst/>
            </a:prstGeom>
            <a:ln w="3175">
              <a:solidFill>
                <a:schemeClr val="accent4"/>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80" name="MH_Other_11"/>
            <p:cNvCxnSpPr/>
            <p:nvPr>
              <p:custDataLst>
                <p:tags r:id="rId27"/>
              </p:custDataLst>
            </p:nvPr>
          </p:nvCxnSpPr>
          <p:spPr bwMode="auto">
            <a:xfrm>
              <a:off x="7050089" y="4254501"/>
              <a:ext cx="352425" cy="352425"/>
            </a:xfrm>
            <a:prstGeom prst="line">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81" name="MH_Other_12"/>
            <p:cNvCxnSpPr/>
            <p:nvPr>
              <p:custDataLst>
                <p:tags r:id="rId28"/>
              </p:custDataLst>
            </p:nvPr>
          </p:nvCxnSpPr>
          <p:spPr bwMode="auto">
            <a:xfrm flipV="1">
              <a:off x="7399339" y="4606925"/>
              <a:ext cx="369887" cy="0"/>
            </a:xfrm>
            <a:prstGeom prst="line">
              <a:avLst/>
            </a:prstGeom>
            <a:ln w="3175">
              <a:solidFill>
                <a:schemeClr val="accent3"/>
              </a:solidFill>
              <a:prstDash val="sysDash"/>
              <a:tailEnd type="diamond"/>
            </a:ln>
          </p:spPr>
          <p:style>
            <a:lnRef idx="1">
              <a:schemeClr val="accent1"/>
            </a:lnRef>
            <a:fillRef idx="0">
              <a:schemeClr val="accent1"/>
            </a:fillRef>
            <a:effectRef idx="0">
              <a:schemeClr val="accent1"/>
            </a:effectRef>
            <a:fontRef idx="minor">
              <a:schemeClr val="tx1"/>
            </a:fontRef>
          </p:style>
        </p:cxnSp>
      </p:grpSp>
      <p:pic>
        <p:nvPicPr>
          <p:cNvPr id="4" name="图片占位符 3"/>
          <p:cNvPicPr>
            <a:picLocks noGrp="1" noChangeAspect="1"/>
          </p:cNvPicPr>
          <p:nvPr>
            <p:ph type="pic" sz="quarter" idx="10"/>
          </p:nvPr>
        </p:nvPicPr>
        <p:blipFill>
          <a:blip r:embed="rId31" cstate="print">
            <a:extLst>
              <a:ext uri="{28A0092B-C50C-407E-A947-70E740481C1C}">
                <a14:useLocalDpi xmlns:a14="http://schemas.microsoft.com/office/drawing/2010/main" val="0"/>
              </a:ext>
            </a:extLst>
          </a:blip>
          <a:srcRect l="15600" r="15600"/>
          <a:stretch>
            <a:fillRect/>
          </a:stretch>
        </p:blipFill>
        <p:spPr/>
      </p:pic>
      <p:sp>
        <p:nvSpPr>
          <p:cNvPr id="3094" name="MH_PageTitle"/>
          <p:cNvSpPr>
            <a:spLocks noGrp="1"/>
          </p:cNvSpPr>
          <p:nvPr>
            <p:ph type="title" idx="4294967295"/>
            <p:custDataLst>
              <p:tags r:id="rId3"/>
            </p:custDataLst>
          </p:nvPr>
        </p:nvSpPr>
        <p:spPr/>
        <p:txBody>
          <a:bodyPr/>
          <a:lstStyle/>
          <a:p>
            <a:pPr eaLnBrk="1" hangingPunct="1"/>
            <a:r>
              <a:rPr lang="en-US" altLang="zh-CN"/>
              <a:t>R </a:t>
            </a:r>
            <a:endParaRPr lang="zh-CN" altLang="en-US"/>
          </a:p>
        </p:txBody>
      </p:sp>
      <p:grpSp>
        <p:nvGrpSpPr>
          <p:cNvPr id="24" name="组合 23"/>
          <p:cNvGrpSpPr/>
          <p:nvPr>
            <p:custDataLst>
              <p:tags r:id="rId4"/>
            </p:custDataLst>
          </p:nvPr>
        </p:nvGrpSpPr>
        <p:grpSpPr>
          <a:xfrm>
            <a:off x="1075195" y="1981951"/>
            <a:ext cx="2453688" cy="1218764"/>
            <a:chOff x="874713" y="3325188"/>
            <a:chExt cx="2453688" cy="1218764"/>
          </a:xfrm>
        </p:grpSpPr>
        <p:sp>
          <p:nvSpPr>
            <p:cNvPr id="25" name="矩形 24"/>
            <p:cNvSpPr/>
            <p:nvPr>
              <p:custDataLst>
                <p:tags r:id="rId15"/>
              </p:custDataLst>
            </p:nvPr>
          </p:nvSpPr>
          <p:spPr>
            <a:xfrm>
              <a:off x="874713" y="3677812"/>
              <a:ext cx="2453688" cy="86614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面向于政府、企事业单位的网络安全管理、维护、故障排除</a:t>
              </a:r>
            </a:p>
          </p:txBody>
        </p:sp>
        <p:sp>
          <p:nvSpPr>
            <p:cNvPr id="26" name="矩形 25"/>
            <p:cNvSpPr/>
            <p:nvPr>
              <p:custDataLst>
                <p:tags r:id="rId16"/>
              </p:custDataLst>
            </p:nvPr>
          </p:nvSpPr>
          <p:spPr>
            <a:xfrm>
              <a:off x="1086427" y="3325188"/>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信息安全技术型人才</a:t>
              </a:r>
            </a:p>
          </p:txBody>
        </p:sp>
      </p:grpSp>
      <p:sp>
        <p:nvSpPr>
          <p:cNvPr id="27" name="MH_PageTitle"/>
          <p:cNvSpPr txBox="1"/>
          <p:nvPr>
            <p:custDataLst>
              <p:tags r:id="rId5"/>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29" name="文本框 28"/>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网络安全人才需求</a:t>
            </a:r>
          </a:p>
        </p:txBody>
      </p:sp>
      <p:pic>
        <p:nvPicPr>
          <p:cNvPr id="33" name="图片 32"/>
          <p:cNvPicPr>
            <a:picLocks noChangeAspect="1"/>
          </p:cNvPicPr>
          <p:nvPr/>
        </p:nvPicPr>
        <p:blipFill>
          <a:blip r:embed="rId32"/>
          <a:stretch>
            <a:fillRect/>
          </a:stretch>
        </p:blipFill>
        <p:spPr>
          <a:xfrm>
            <a:off x="313561" y="297366"/>
            <a:ext cx="789752" cy="789752"/>
          </a:xfrm>
          <a:prstGeom prst="rect">
            <a:avLst/>
          </a:prstGeom>
        </p:spPr>
      </p:pic>
      <p:grpSp>
        <p:nvGrpSpPr>
          <p:cNvPr id="34" name="组合 33"/>
          <p:cNvGrpSpPr/>
          <p:nvPr>
            <p:custDataLst>
              <p:tags r:id="rId6"/>
            </p:custDataLst>
          </p:nvPr>
        </p:nvGrpSpPr>
        <p:grpSpPr>
          <a:xfrm>
            <a:off x="1864157" y="4775064"/>
            <a:ext cx="2453688" cy="960319"/>
            <a:chOff x="874713" y="3325188"/>
            <a:chExt cx="2453688" cy="960319"/>
          </a:xfrm>
        </p:grpSpPr>
        <p:sp>
          <p:nvSpPr>
            <p:cNvPr id="35" name="矩形 34"/>
            <p:cNvSpPr/>
            <p:nvPr>
              <p:custDataLst>
                <p:tags r:id="rId13"/>
              </p:custDataLst>
            </p:nvPr>
          </p:nvSpPr>
          <p:spPr>
            <a:xfrm>
              <a:off x="874713" y="3677812"/>
              <a:ext cx="2453688" cy="60769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科学研究人员；高校、研究所、从事理论、技术研究</a:t>
              </a:r>
            </a:p>
          </p:txBody>
        </p:sp>
        <p:sp>
          <p:nvSpPr>
            <p:cNvPr id="36" name="矩形 35"/>
            <p:cNvSpPr/>
            <p:nvPr>
              <p:custDataLst>
                <p:tags r:id="rId14"/>
              </p:custDataLst>
            </p:nvPr>
          </p:nvSpPr>
          <p:spPr>
            <a:xfrm>
              <a:off x="1086427" y="3325188"/>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信息安全研究型人才</a:t>
              </a:r>
            </a:p>
          </p:txBody>
        </p:sp>
      </p:grpSp>
      <p:grpSp>
        <p:nvGrpSpPr>
          <p:cNvPr id="37" name="组合 36"/>
          <p:cNvGrpSpPr/>
          <p:nvPr>
            <p:custDataLst>
              <p:tags r:id="rId7"/>
            </p:custDataLst>
          </p:nvPr>
        </p:nvGrpSpPr>
        <p:grpSpPr>
          <a:xfrm>
            <a:off x="7989843" y="1705442"/>
            <a:ext cx="2453688" cy="960319"/>
            <a:chOff x="874713" y="3325188"/>
            <a:chExt cx="2453688" cy="960319"/>
          </a:xfrm>
        </p:grpSpPr>
        <p:sp>
          <p:nvSpPr>
            <p:cNvPr id="38" name="矩形 37"/>
            <p:cNvSpPr/>
            <p:nvPr>
              <p:custDataLst>
                <p:tags r:id="rId11"/>
              </p:custDataLst>
            </p:nvPr>
          </p:nvSpPr>
          <p:spPr>
            <a:xfrm>
              <a:off x="874713" y="3677812"/>
              <a:ext cx="2453688" cy="60769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高层管理人员；面向于信息安全的标准的设计、制定</a:t>
              </a:r>
            </a:p>
          </p:txBody>
        </p:sp>
        <p:sp>
          <p:nvSpPr>
            <p:cNvPr id="39" name="矩形 38"/>
            <p:cNvSpPr/>
            <p:nvPr>
              <p:custDataLst>
                <p:tags r:id="rId12"/>
              </p:custDataLst>
            </p:nvPr>
          </p:nvSpPr>
          <p:spPr>
            <a:xfrm>
              <a:off x="874713" y="3325188"/>
              <a:ext cx="2241974" cy="42354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信息安全管理型人才</a:t>
              </a:r>
            </a:p>
          </p:txBody>
        </p:sp>
      </p:grpSp>
      <p:grpSp>
        <p:nvGrpSpPr>
          <p:cNvPr id="40" name="组合 39"/>
          <p:cNvGrpSpPr/>
          <p:nvPr>
            <p:custDataLst>
              <p:tags r:id="rId8"/>
            </p:custDataLst>
          </p:nvPr>
        </p:nvGrpSpPr>
        <p:grpSpPr>
          <a:xfrm>
            <a:off x="8853714" y="4231522"/>
            <a:ext cx="2453688" cy="1218764"/>
            <a:chOff x="874713" y="3325188"/>
            <a:chExt cx="2453688" cy="1218764"/>
          </a:xfrm>
        </p:grpSpPr>
        <p:sp>
          <p:nvSpPr>
            <p:cNvPr id="41" name="矩形 40"/>
            <p:cNvSpPr/>
            <p:nvPr>
              <p:custDataLst>
                <p:tags r:id="rId9"/>
              </p:custDataLst>
            </p:nvPr>
          </p:nvSpPr>
          <p:spPr>
            <a:xfrm>
              <a:off x="874713" y="3677812"/>
              <a:ext cx="2453688" cy="86614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提供网络安全咨询服务的人员；维护单位信息系统正常运行的人员</a:t>
              </a:r>
            </a:p>
          </p:txBody>
        </p:sp>
        <p:sp>
          <p:nvSpPr>
            <p:cNvPr id="42" name="矩形 41"/>
            <p:cNvSpPr/>
            <p:nvPr>
              <p:custDataLst>
                <p:tags r:id="rId10"/>
              </p:custDataLst>
            </p:nvPr>
          </p:nvSpPr>
          <p:spPr>
            <a:xfrm>
              <a:off x="874713" y="3325188"/>
              <a:ext cx="2241974" cy="42354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安全咨询服务人才</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0-#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0-#ppt_w/2"/>
                                          </p:val>
                                        </p:tav>
                                        <p:tav tm="100000">
                                          <p:val>
                                            <p:strVal val="#ppt_x"/>
                                          </p:val>
                                        </p:tav>
                                      </p:tavLst>
                                    </p:anim>
                                    <p:anim calcmode="lin" valueType="num">
                                      <p:cBhvr additive="base">
                                        <p:cTn id="31" dur="500" fill="hold"/>
                                        <p:tgtEl>
                                          <p:spTgt spid="34"/>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1+#ppt_w/2"/>
                                          </p:val>
                                        </p:tav>
                                        <p:tav tm="100000">
                                          <p:val>
                                            <p:strVal val="#ppt_x"/>
                                          </p:val>
                                        </p:tav>
                                      </p:tavLst>
                                    </p:anim>
                                    <p:anim calcmode="lin" valueType="num">
                                      <p:cBhvr additive="base">
                                        <p:cTn id="35" dur="500" fill="hold"/>
                                        <p:tgtEl>
                                          <p:spTgt spid="3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1+#ppt_w/2"/>
                                          </p:val>
                                        </p:tav>
                                        <p:tav tm="100000">
                                          <p:val>
                                            <p:strVal val="#ppt_x"/>
                                          </p:val>
                                        </p:tav>
                                      </p:tavLst>
                                    </p:anim>
                                    <p:anim calcmode="lin" valueType="num">
                                      <p:cBhvr additive="base">
                                        <p:cTn id="39"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5" name="MH_PageTitle"/>
          <p:cNvSpPr>
            <a:spLocks noGrp="1"/>
          </p:cNvSpPr>
          <p:nvPr>
            <p:ph type="title" idx="4294967295"/>
            <p:custDataLst>
              <p:tags r:id="rId2"/>
            </p:custDataLst>
          </p:nvPr>
        </p:nvSpPr>
        <p:spPr/>
        <p:txBody>
          <a:bodyPr/>
          <a:lstStyle/>
          <a:p>
            <a:pPr eaLnBrk="1" hangingPunct="1"/>
            <a:r>
              <a:rPr lang="en-US" altLang="zh-CN">
                <a:solidFill>
                  <a:schemeClr val="tx1"/>
                </a:solidFill>
              </a:rPr>
              <a:t> </a:t>
            </a:r>
          </a:p>
        </p:txBody>
      </p:sp>
      <p:sp>
        <p:nvSpPr>
          <p:cNvPr id="18" name="MH_PageTitle"/>
          <p:cNvSpPr txBox="1"/>
          <p:nvPr>
            <p:custDataLst>
              <p:tags r:id="rId3"/>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20" name="文本框 19"/>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网络安全就业前景</a:t>
            </a:r>
          </a:p>
        </p:txBody>
      </p:sp>
      <p:pic>
        <p:nvPicPr>
          <p:cNvPr id="22" name="图片 21"/>
          <p:cNvPicPr>
            <a:picLocks noChangeAspect="1"/>
          </p:cNvPicPr>
          <p:nvPr/>
        </p:nvPicPr>
        <p:blipFill>
          <a:blip r:embed="rId12"/>
          <a:stretch>
            <a:fillRect/>
          </a:stretch>
        </p:blipFill>
        <p:spPr>
          <a:xfrm>
            <a:off x="313561" y="297366"/>
            <a:ext cx="789752" cy="789752"/>
          </a:xfrm>
          <a:prstGeom prst="rect">
            <a:avLst/>
          </a:prstGeom>
        </p:spPr>
      </p:pic>
      <p:sp>
        <p:nvSpPr>
          <p:cNvPr id="148" name="文本框 147"/>
          <p:cNvSpPr txBox="1"/>
          <p:nvPr>
            <p:custDataLst>
              <p:tags r:id="rId4"/>
            </p:custDataLst>
          </p:nvPr>
        </p:nvSpPr>
        <p:spPr>
          <a:xfrm>
            <a:off x="1950720" y="1812925"/>
            <a:ext cx="7825105" cy="1746885"/>
          </a:xfrm>
          <a:prstGeom prst="rect">
            <a:avLst/>
          </a:prstGeom>
          <a:noFill/>
        </p:spPr>
        <p:txBody>
          <a:bodyPr wrap="square" rtlCol="0" anchor="t" anchorCtr="0">
            <a:normAutofit/>
          </a:bodyPr>
          <a:lstStyle/>
          <a:p>
            <a:pPr marL="0" lvl="0" indent="457200" algn="l">
              <a:lnSpc>
                <a:spcPct val="130000"/>
              </a:lnSpc>
              <a:spcBef>
                <a:spcPts val="0"/>
              </a:spcBef>
              <a:spcAft>
                <a:spcPts val="0"/>
              </a:spcAft>
              <a:buSzPct val="100000"/>
            </a:pPr>
            <a:r>
              <a:rPr lang="zh-CN" altLang="en-US" spc="150">
                <a:solidFill>
                  <a:schemeClr val="lt1"/>
                </a:solidFill>
                <a:uFillTx/>
                <a:latin typeface="Arial" panose="020B0604020202020204" pitchFamily="34" charset="0"/>
                <a:ea typeface="微软雅黑" panose="020B0503020204020204" charset="-122"/>
              </a:rPr>
              <a:t>网络安全已成为事关经济社会发展、国家长治久安和人民群众福祉的重大战略问题，建立一支</a:t>
            </a:r>
            <a:r>
              <a:rPr lang="zh-CN" altLang="en-US" spc="150">
                <a:solidFill>
                  <a:srgbClr val="FF0000"/>
                </a:solidFill>
                <a:uFillTx/>
                <a:latin typeface="Arial" panose="020B0604020202020204" pitchFamily="34" charset="0"/>
                <a:ea typeface="微软雅黑" panose="020B0503020204020204" charset="-122"/>
              </a:rPr>
              <a:t>有规模、结构优化、素质优良的网络安全人才队伍已成为维护国家网络安全和建设网络强国的核心需求</a:t>
            </a:r>
            <a:r>
              <a:rPr lang="zh-CN" altLang="en-US" spc="150">
                <a:solidFill>
                  <a:schemeClr val="lt1"/>
                </a:solidFill>
                <a:uFillTx/>
                <a:latin typeface="Arial" panose="020B0604020202020204" pitchFamily="34" charset="0"/>
                <a:ea typeface="微软雅黑" panose="020B0503020204020204" charset="-122"/>
              </a:rPr>
              <a:t>。</a:t>
            </a:r>
          </a:p>
        </p:txBody>
      </p:sp>
      <p:sp>
        <p:nvSpPr>
          <p:cNvPr id="2" name="圆角矩形 1"/>
          <p:cNvSpPr/>
          <p:nvPr>
            <p:custDataLst>
              <p:tags r:id="rId5"/>
            </p:custDataLst>
          </p:nvPr>
        </p:nvSpPr>
        <p:spPr>
          <a:xfrm>
            <a:off x="1769095" y="1458684"/>
            <a:ext cx="8201041" cy="4694466"/>
          </a:xfrm>
          <a:prstGeom prst="roundRect">
            <a:avLst>
              <a:gd name="adj" fmla="val 3466"/>
            </a:avLst>
          </a:prstGeom>
          <a:no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圆角矩形 6"/>
          <p:cNvSpPr/>
          <p:nvPr>
            <p:custDataLst>
              <p:tags r:id="rId6"/>
            </p:custDataLst>
          </p:nvPr>
        </p:nvSpPr>
        <p:spPr>
          <a:xfrm>
            <a:off x="3717720" y="1431447"/>
            <a:ext cx="438135" cy="605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8" name="直接连接符 7"/>
          <p:cNvCxnSpPr>
            <a:stCxn id="2" idx="1"/>
            <a:endCxn id="2" idx="3"/>
          </p:cNvCxnSpPr>
          <p:nvPr>
            <p:custDataLst>
              <p:tags r:id="rId7"/>
            </p:custDataLst>
          </p:nvPr>
        </p:nvCxnSpPr>
        <p:spPr>
          <a:xfrm>
            <a:off x="1768937" y="3805855"/>
            <a:ext cx="8201041" cy="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8"/>
            </p:custDataLst>
          </p:nvPr>
        </p:nvSpPr>
        <p:spPr>
          <a:xfrm>
            <a:off x="1950720" y="4094480"/>
            <a:ext cx="7900670" cy="1578610"/>
          </a:xfrm>
          <a:prstGeom prst="rect">
            <a:avLst/>
          </a:prstGeom>
          <a:noFill/>
        </p:spPr>
        <p:txBody>
          <a:bodyPr wrap="square" rtlCol="0" anchor="t" anchorCtr="0">
            <a:noAutofit/>
          </a:bodyPr>
          <a:lstStyle/>
          <a:p>
            <a:pPr marL="0" lvl="0" indent="457200" algn="l">
              <a:lnSpc>
                <a:spcPct val="130000"/>
              </a:lnSpc>
              <a:spcBef>
                <a:spcPts val="0"/>
              </a:spcBef>
              <a:spcAft>
                <a:spcPts val="0"/>
              </a:spcAft>
              <a:buSzPct val="100000"/>
            </a:pPr>
            <a:r>
              <a:rPr lang="zh-CN" altLang="en-US" sz="1700" spc="150">
                <a:solidFill>
                  <a:schemeClr val="lt1"/>
                </a:solidFill>
                <a:uFillTx/>
                <a:latin typeface="Arial" panose="020B0604020202020204" pitchFamily="34" charset="0"/>
                <a:ea typeface="微软雅黑" panose="020B0503020204020204" charset="-122"/>
              </a:rPr>
              <a:t>我国正处在一个对网络安全人才需求量大、要求高的战略机遇期。这不仅为网络安全专业毕业生提供了广阔的就业前景和发展空间，也为整个网络安全产业的发展注入了强大的动力。同时，也需要政府、企业和教育机构等各方共同努力，加强网络安全人才培养和引进，提高网络安全意识和技能水平，共同构建安全、可信的网络空间。</a:t>
            </a:r>
          </a:p>
        </p:txBody>
      </p:sp>
      <p:sp>
        <p:nvSpPr>
          <p:cNvPr id="11" name="圆角矩形 10"/>
          <p:cNvSpPr/>
          <p:nvPr>
            <p:custDataLst>
              <p:tags r:id="rId9"/>
            </p:custDataLst>
          </p:nvPr>
        </p:nvSpPr>
        <p:spPr>
          <a:xfrm>
            <a:off x="3717720" y="3783646"/>
            <a:ext cx="438135" cy="6057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H_SubTitle_1"/>
          <p:cNvSpPr/>
          <p:nvPr>
            <p:custDataLst>
              <p:tags r:id="rId2"/>
            </p:custDataLst>
          </p:nvPr>
        </p:nvSpPr>
        <p:spPr>
          <a:xfrm>
            <a:off x="5861567" y="2011880"/>
            <a:ext cx="478392" cy="816528"/>
          </a:xfrm>
          <a:custGeom>
            <a:avLst/>
            <a:gdLst/>
            <a:ahLst/>
            <a:cxnLst/>
            <a:rect l="l" t="t" r="r" b="b"/>
            <a:pathLst>
              <a:path w="763321" h="1303072">
                <a:moveTo>
                  <a:pt x="381661" y="0"/>
                </a:moveTo>
                <a:cubicBezTo>
                  <a:pt x="519794" y="0"/>
                  <a:pt x="657928" y="52696"/>
                  <a:pt x="763321" y="158089"/>
                </a:cubicBezTo>
                <a:cubicBezTo>
                  <a:pt x="974107" y="368875"/>
                  <a:pt x="974107" y="710625"/>
                  <a:pt x="763321" y="921411"/>
                </a:cubicBezTo>
                <a:lnTo>
                  <a:pt x="381660" y="1303072"/>
                </a:lnTo>
                <a:lnTo>
                  <a:pt x="0" y="921411"/>
                </a:lnTo>
                <a:cubicBezTo>
                  <a:pt x="-210786" y="710625"/>
                  <a:pt x="-210786" y="368875"/>
                  <a:pt x="0" y="158089"/>
                </a:cubicBezTo>
                <a:cubicBezTo>
                  <a:pt x="105392" y="52696"/>
                  <a:pt x="243526" y="0"/>
                  <a:pt x="381661" y="0"/>
                </a:cubicBezTo>
                <a:close/>
              </a:path>
            </a:pathLst>
          </a:custGeom>
          <a:solidFill>
            <a:schemeClr val="accent1"/>
          </a:solidFill>
          <a:ln w="9525">
            <a:noFill/>
            <a:round/>
          </a:ln>
          <a:effectLst/>
        </p:spPr>
        <p:txBody>
          <a:bodyPr lIns="90000" bIns="180000" anchor="ctr">
            <a:normAutofit/>
          </a:bodyPr>
          <a:lstStyle/>
          <a:p>
            <a:pPr algn="ctr">
              <a:lnSpc>
                <a:spcPct val="120000"/>
              </a:lnSpc>
              <a:defRPr/>
            </a:pPr>
            <a:r>
              <a:rPr lang="en-US" altLang="zh-CN" sz="1600" kern="0" dirty="0">
                <a:solidFill>
                  <a:srgbClr val="4D4D4D"/>
                </a:solidFill>
              </a:rPr>
              <a:t>1</a:t>
            </a:r>
            <a:endParaRPr lang="zh-CN" altLang="en-US" sz="1600" kern="0" dirty="0">
              <a:solidFill>
                <a:srgbClr val="4D4D4D"/>
              </a:solidFill>
            </a:endParaRPr>
          </a:p>
        </p:txBody>
      </p:sp>
      <p:sp>
        <p:nvSpPr>
          <p:cNvPr id="20" name="MH_SubTitle_2"/>
          <p:cNvSpPr/>
          <p:nvPr>
            <p:custDataLst>
              <p:tags r:id="rId3"/>
            </p:custDataLst>
          </p:nvPr>
        </p:nvSpPr>
        <p:spPr>
          <a:xfrm>
            <a:off x="7066196" y="3422117"/>
            <a:ext cx="718674" cy="577332"/>
          </a:xfrm>
          <a:custGeom>
            <a:avLst/>
            <a:gdLst/>
            <a:ahLst/>
            <a:cxnLst/>
            <a:rect l="l" t="t" r="r" b="b"/>
            <a:pathLst>
              <a:path w="1146667" h="922766">
                <a:moveTo>
                  <a:pt x="764444" y="0"/>
                </a:moveTo>
                <a:cubicBezTo>
                  <a:pt x="902782" y="0"/>
                  <a:pt x="1041119" y="52773"/>
                  <a:pt x="1146667" y="158321"/>
                </a:cubicBezTo>
                <a:cubicBezTo>
                  <a:pt x="1357762" y="369417"/>
                  <a:pt x="1357762" y="711670"/>
                  <a:pt x="1146667" y="922766"/>
                </a:cubicBezTo>
                <a:cubicBezTo>
                  <a:pt x="935571" y="1133861"/>
                  <a:pt x="593317" y="1133861"/>
                  <a:pt x="382222" y="922766"/>
                </a:cubicBezTo>
                <a:lnTo>
                  <a:pt x="0" y="540543"/>
                </a:lnTo>
                <a:lnTo>
                  <a:pt x="382222" y="158321"/>
                </a:lnTo>
                <a:cubicBezTo>
                  <a:pt x="487770" y="52773"/>
                  <a:pt x="626107" y="0"/>
                  <a:pt x="764444" y="0"/>
                </a:cubicBezTo>
                <a:close/>
              </a:path>
            </a:pathLst>
          </a:custGeom>
          <a:solidFill>
            <a:schemeClr val="accent1"/>
          </a:solidFill>
          <a:ln w="9525">
            <a:noFill/>
            <a:round/>
          </a:ln>
          <a:effectLst/>
        </p:spPr>
        <p:txBody>
          <a:bodyPr lIns="360000" tIns="144000" anchor="ctr">
            <a:normAutofit/>
          </a:bodyPr>
          <a:lstStyle/>
          <a:p>
            <a:pPr algn="ctr">
              <a:lnSpc>
                <a:spcPct val="120000"/>
              </a:lnSpc>
              <a:defRPr/>
            </a:pPr>
            <a:r>
              <a:rPr lang="en-US" altLang="zh-CN" kern="0" dirty="0">
                <a:solidFill>
                  <a:srgbClr val="4D4D4D"/>
                </a:solidFill>
              </a:rPr>
              <a:t>2</a:t>
            </a:r>
            <a:endParaRPr lang="zh-CN" altLang="en-US" kern="0" dirty="0">
              <a:solidFill>
                <a:srgbClr val="4D4D4D"/>
              </a:solidFill>
            </a:endParaRPr>
          </a:p>
        </p:txBody>
      </p:sp>
      <p:sp>
        <p:nvSpPr>
          <p:cNvPr id="26" name="MH_Other_1"/>
          <p:cNvSpPr txBox="1"/>
          <p:nvPr>
            <p:custDataLst>
              <p:tags r:id="rId4"/>
            </p:custDataLst>
          </p:nvPr>
        </p:nvSpPr>
        <p:spPr>
          <a:xfrm>
            <a:off x="5694364" y="5100639"/>
            <a:ext cx="833437" cy="369887"/>
          </a:xfrm>
          <a:prstGeom prst="rect">
            <a:avLst/>
          </a:prstGeom>
          <a:noFill/>
        </p:spPr>
        <p:txBody>
          <a:bodyPr anchor="ctr">
            <a:spAutoFit/>
          </a:bodyPr>
          <a:lstStyle/>
          <a:p>
            <a:pPr algn="ctr">
              <a:defRPr/>
            </a:pPr>
            <a:r>
              <a:rPr lang="zh-CN" altLang="en-US" b="1" dirty="0">
                <a:solidFill>
                  <a:schemeClr val="tx1">
                    <a:lumMod val="50000"/>
                    <a:lumOff val="50000"/>
                  </a:schemeClr>
                </a:solidFill>
                <a:latin typeface="+mn-ea"/>
              </a:rPr>
              <a:t>睡眠</a:t>
            </a:r>
          </a:p>
        </p:txBody>
      </p:sp>
      <p:sp>
        <p:nvSpPr>
          <p:cNvPr id="16" name="MH_SubTitle_4"/>
          <p:cNvSpPr/>
          <p:nvPr>
            <p:custDataLst>
              <p:tags r:id="rId5"/>
            </p:custDataLst>
          </p:nvPr>
        </p:nvSpPr>
        <p:spPr>
          <a:xfrm>
            <a:off x="4305819" y="3444878"/>
            <a:ext cx="816528" cy="676272"/>
          </a:xfrm>
          <a:custGeom>
            <a:avLst/>
            <a:gdLst/>
            <a:ahLst/>
            <a:cxnLst/>
            <a:rect l="l" t="t" r="r" b="b"/>
            <a:pathLst>
              <a:path w="1304031" h="1080295">
                <a:moveTo>
                  <a:pt x="539751" y="1"/>
                </a:moveTo>
                <a:cubicBezTo>
                  <a:pt x="677987" y="103"/>
                  <a:pt x="816261" y="52940"/>
                  <a:pt x="921809" y="158487"/>
                </a:cubicBezTo>
                <a:lnTo>
                  <a:pt x="1304031" y="540710"/>
                </a:lnTo>
                <a:lnTo>
                  <a:pt x="922370" y="922370"/>
                </a:lnTo>
                <a:cubicBezTo>
                  <a:pt x="711585" y="1133156"/>
                  <a:pt x="369583" y="1132904"/>
                  <a:pt x="158487" y="921809"/>
                </a:cubicBezTo>
                <a:cubicBezTo>
                  <a:pt x="-52608" y="710714"/>
                  <a:pt x="-52860" y="368711"/>
                  <a:pt x="157926" y="157926"/>
                </a:cubicBezTo>
                <a:cubicBezTo>
                  <a:pt x="263319" y="52533"/>
                  <a:pt x="401516" y="-100"/>
                  <a:pt x="539751" y="1"/>
                </a:cubicBezTo>
                <a:close/>
              </a:path>
            </a:pathLst>
          </a:custGeom>
          <a:solidFill>
            <a:schemeClr val="accent1"/>
          </a:solidFill>
          <a:ln w="9525">
            <a:noFill/>
            <a:round/>
          </a:ln>
          <a:effectLst/>
        </p:spPr>
        <p:txBody>
          <a:bodyPr rIns="180000" anchor="ctr">
            <a:normAutofit/>
          </a:bodyPr>
          <a:lstStyle/>
          <a:p>
            <a:pPr algn="ctr">
              <a:lnSpc>
                <a:spcPct val="120000"/>
              </a:lnSpc>
              <a:defRPr/>
            </a:pPr>
            <a:r>
              <a:rPr lang="en-US" altLang="zh-CN" kern="0" dirty="0">
                <a:solidFill>
                  <a:srgbClr val="4D4D4D"/>
                </a:solidFill>
              </a:rPr>
              <a:t>4</a:t>
            </a:r>
            <a:endParaRPr lang="zh-CN" altLang="en-US" kern="0" dirty="0">
              <a:solidFill>
                <a:srgbClr val="4D4D4D"/>
              </a:solidFill>
            </a:endParaRPr>
          </a:p>
        </p:txBody>
      </p:sp>
      <p:sp>
        <p:nvSpPr>
          <p:cNvPr id="21" name="MH_SubTitle_3"/>
          <p:cNvSpPr/>
          <p:nvPr>
            <p:custDataLst>
              <p:tags r:id="rId6"/>
            </p:custDataLst>
          </p:nvPr>
        </p:nvSpPr>
        <p:spPr>
          <a:xfrm>
            <a:off x="5762628" y="4797694"/>
            <a:ext cx="676272" cy="815440"/>
          </a:xfrm>
          <a:custGeom>
            <a:avLst/>
            <a:gdLst>
              <a:gd name="connsiteX0" fmla="*/ 493727 w 987454"/>
              <a:gd name="connsiteY0" fmla="*/ 0 h 1191962"/>
              <a:gd name="connsiteX1" fmla="*/ 842845 w 987454"/>
              <a:gd name="connsiteY1" fmla="*/ 349117 h 1191962"/>
              <a:gd name="connsiteX2" fmla="*/ 842845 w 987454"/>
              <a:gd name="connsiteY2" fmla="*/ 1047353 h 1191962"/>
              <a:gd name="connsiteX3" fmla="*/ 144609 w 987454"/>
              <a:gd name="connsiteY3" fmla="*/ 1047353 h 1191962"/>
              <a:gd name="connsiteX4" fmla="*/ 144609 w 987454"/>
              <a:gd name="connsiteY4" fmla="*/ 349117 h 119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54" h="1191962">
                <a:moveTo>
                  <a:pt x="493727" y="0"/>
                </a:moveTo>
                <a:lnTo>
                  <a:pt x="842845" y="349117"/>
                </a:lnTo>
                <a:cubicBezTo>
                  <a:pt x="1035658" y="541930"/>
                  <a:pt x="1035658" y="854540"/>
                  <a:pt x="842845" y="1047353"/>
                </a:cubicBezTo>
                <a:cubicBezTo>
                  <a:pt x="650032" y="1240166"/>
                  <a:pt x="337422" y="1240166"/>
                  <a:pt x="144609" y="1047353"/>
                </a:cubicBezTo>
                <a:cubicBezTo>
                  <a:pt x="-48203" y="854540"/>
                  <a:pt x="-48203" y="541930"/>
                  <a:pt x="144609" y="349117"/>
                </a:cubicBezTo>
                <a:close/>
              </a:path>
            </a:pathLst>
          </a:custGeom>
          <a:solidFill>
            <a:schemeClr val="accent1"/>
          </a:solidFill>
          <a:ln w="9525">
            <a:noFill/>
            <a:round/>
          </a:ln>
          <a:effectLst/>
        </p:spPr>
        <p:txBody>
          <a:bodyPr tIns="180000" anchor="ctr">
            <a:normAutofit/>
          </a:bodyPr>
          <a:lstStyle/>
          <a:p>
            <a:pPr algn="ctr">
              <a:lnSpc>
                <a:spcPct val="120000"/>
              </a:lnSpc>
              <a:defRPr/>
            </a:pPr>
            <a:r>
              <a:rPr lang="en-US" altLang="zh-CN" kern="0" dirty="0">
                <a:solidFill>
                  <a:srgbClr val="4D4D4D"/>
                </a:solidFill>
              </a:rPr>
              <a:t>3</a:t>
            </a:r>
            <a:endParaRPr lang="zh-CN" altLang="en-US" kern="0" dirty="0">
              <a:solidFill>
                <a:srgbClr val="4D4D4D"/>
              </a:solidFill>
            </a:endParaRPr>
          </a:p>
        </p:txBody>
      </p:sp>
      <p:pic>
        <p:nvPicPr>
          <p:cNvPr id="4" name="图片占位符 3"/>
          <p:cNvPicPr>
            <a:picLocks noGrp="1" noChangeAspect="1"/>
          </p:cNvPicPr>
          <p:nvPr>
            <p:ph type="pic" sz="quarter" idx="10"/>
          </p:nvPr>
        </p:nvPicPr>
        <p:blipFill>
          <a:blip r:embed="rId11" cstate="print">
            <a:extLst>
              <a:ext uri="{28A0092B-C50C-407E-A947-70E740481C1C}">
                <a14:useLocalDpi xmlns:a14="http://schemas.microsoft.com/office/drawing/2010/main" val="0"/>
              </a:ext>
            </a:extLst>
          </a:blip>
          <a:srcRect l="16687" r="16687"/>
          <a:stretch>
            <a:fillRect/>
          </a:stretch>
        </p:blipFill>
        <p:spPr/>
      </p:pic>
      <p:sp>
        <p:nvSpPr>
          <p:cNvPr id="3081" name="MH_PageTitle"/>
          <p:cNvSpPr>
            <a:spLocks noGrp="1"/>
          </p:cNvSpPr>
          <p:nvPr>
            <p:ph type="title" idx="4294967295"/>
            <p:custDataLst>
              <p:tags r:id="rId7"/>
            </p:custDataLst>
          </p:nvPr>
        </p:nvSpPr>
        <p:spPr/>
        <p:txBody>
          <a:bodyPr/>
          <a:lstStyle/>
          <a:p>
            <a:pPr eaLnBrk="1" hangingPunct="1"/>
            <a:r>
              <a:rPr lang="en-US" altLang="zh-CN"/>
              <a:t> </a:t>
            </a:r>
            <a:endParaRPr lang="zh-CN" altLang="en-US"/>
          </a:p>
        </p:txBody>
      </p:sp>
      <p:grpSp>
        <p:nvGrpSpPr>
          <p:cNvPr id="14" name="组合 13"/>
          <p:cNvGrpSpPr/>
          <p:nvPr/>
        </p:nvGrpSpPr>
        <p:grpSpPr>
          <a:xfrm>
            <a:off x="1103313" y="2029009"/>
            <a:ext cx="3240087" cy="1218764"/>
            <a:chOff x="874712" y="3325188"/>
            <a:chExt cx="3240087" cy="1218764"/>
          </a:xfrm>
        </p:grpSpPr>
        <p:sp>
          <p:nvSpPr>
            <p:cNvPr id="15" name="矩形 14"/>
            <p:cNvSpPr/>
            <p:nvPr/>
          </p:nvSpPr>
          <p:spPr>
            <a:xfrm>
              <a:off x="874712" y="3677812"/>
              <a:ext cx="3240087" cy="86614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渗透测试工程师、代码审计工程师、等级保护工程师、安全运维工程师、安全运营工程师、安全服务工程师等职位</a:t>
              </a:r>
            </a:p>
          </p:txBody>
        </p:sp>
        <p:sp>
          <p:nvSpPr>
            <p:cNvPr id="17" name="矩形 16"/>
            <p:cNvSpPr/>
            <p:nvPr/>
          </p:nvSpPr>
          <p:spPr>
            <a:xfrm>
              <a:off x="874713" y="3325188"/>
              <a:ext cx="2241974" cy="42354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就业岗位众多</a:t>
              </a:r>
            </a:p>
          </p:txBody>
        </p:sp>
      </p:grpSp>
      <p:sp>
        <p:nvSpPr>
          <p:cNvPr id="18" name="MH_PageTitle"/>
          <p:cNvSpPr txBox="1"/>
          <p:nvPr>
            <p:custDataLst>
              <p:tags r:id="rId8"/>
            </p:custDataLst>
          </p:nvPr>
        </p:nvSpPr>
        <p:spPr>
          <a:xfrm>
            <a:off x="41910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22" name="文本框 21"/>
          <p:cNvSpPr txBox="1"/>
          <p:nvPr/>
        </p:nvSpPr>
        <p:spPr>
          <a:xfrm>
            <a:off x="1167765" y="351155"/>
            <a:ext cx="4457700" cy="583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网络安全就业前景</a:t>
            </a:r>
          </a:p>
        </p:txBody>
      </p:sp>
      <p:pic>
        <p:nvPicPr>
          <p:cNvPr id="27" name="图片 26"/>
          <p:cNvPicPr>
            <a:picLocks noChangeAspect="1"/>
          </p:cNvPicPr>
          <p:nvPr/>
        </p:nvPicPr>
        <p:blipFill>
          <a:blip r:embed="rId12"/>
          <a:stretch>
            <a:fillRect/>
          </a:stretch>
        </p:blipFill>
        <p:spPr>
          <a:xfrm>
            <a:off x="313561" y="297366"/>
            <a:ext cx="789752" cy="789752"/>
          </a:xfrm>
          <a:prstGeom prst="rect">
            <a:avLst/>
          </a:prstGeom>
        </p:spPr>
      </p:pic>
      <p:grpSp>
        <p:nvGrpSpPr>
          <p:cNvPr id="28" name="组合 27"/>
          <p:cNvGrpSpPr/>
          <p:nvPr/>
        </p:nvGrpSpPr>
        <p:grpSpPr>
          <a:xfrm>
            <a:off x="1103313" y="4490362"/>
            <a:ext cx="3240087" cy="1477209"/>
            <a:chOff x="874712" y="3325188"/>
            <a:chExt cx="3240087" cy="1477209"/>
          </a:xfrm>
        </p:grpSpPr>
        <p:sp>
          <p:nvSpPr>
            <p:cNvPr id="29" name="矩形 28"/>
            <p:cNvSpPr/>
            <p:nvPr/>
          </p:nvSpPr>
          <p:spPr>
            <a:xfrm>
              <a:off x="874712" y="3677812"/>
              <a:ext cx="3240087" cy="112458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网络安全专业具有很强的技术特性，尤其是掌握工作中的核心网络架构、安全技术，在职业发展上具有不可替代的竞争优势。</a:t>
              </a:r>
            </a:p>
          </p:txBody>
        </p:sp>
        <p:sp>
          <p:nvSpPr>
            <p:cNvPr id="30" name="矩形 29"/>
            <p:cNvSpPr/>
            <p:nvPr/>
          </p:nvSpPr>
          <p:spPr>
            <a:xfrm>
              <a:off x="874713" y="3325188"/>
              <a:ext cx="2241974" cy="42354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职业发展空间大</a:t>
              </a:r>
            </a:p>
          </p:txBody>
        </p:sp>
      </p:grpSp>
      <p:grpSp>
        <p:nvGrpSpPr>
          <p:cNvPr id="31" name="组合 30"/>
          <p:cNvGrpSpPr/>
          <p:nvPr/>
        </p:nvGrpSpPr>
        <p:grpSpPr>
          <a:xfrm>
            <a:off x="7834313" y="2029009"/>
            <a:ext cx="3240087" cy="1477209"/>
            <a:chOff x="874712" y="3325188"/>
            <a:chExt cx="3240087" cy="1477209"/>
          </a:xfrm>
        </p:grpSpPr>
        <p:sp>
          <p:nvSpPr>
            <p:cNvPr id="32" name="矩形 31"/>
            <p:cNvSpPr/>
            <p:nvPr/>
          </p:nvSpPr>
          <p:spPr>
            <a:xfrm>
              <a:off x="874712" y="3677812"/>
              <a:ext cx="3240087" cy="112458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网络安全作为一个新兴行业，其人才的市场需求远远大于供给，因此企业为了真正招到人才，必须在薪酬福利上有足够的竞争优势</a:t>
              </a:r>
            </a:p>
          </p:txBody>
        </p:sp>
        <p:sp>
          <p:nvSpPr>
            <p:cNvPr id="33" name="矩形 32"/>
            <p:cNvSpPr/>
            <p:nvPr/>
          </p:nvSpPr>
          <p:spPr>
            <a:xfrm>
              <a:off x="1872825" y="3325188"/>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薪资待遇可观</a:t>
              </a:r>
            </a:p>
          </p:txBody>
        </p:sp>
      </p:grpSp>
      <p:grpSp>
        <p:nvGrpSpPr>
          <p:cNvPr id="34" name="组合 33"/>
          <p:cNvGrpSpPr/>
          <p:nvPr/>
        </p:nvGrpSpPr>
        <p:grpSpPr>
          <a:xfrm>
            <a:off x="7834313" y="4490362"/>
            <a:ext cx="3240087" cy="1735654"/>
            <a:chOff x="874712" y="3325188"/>
            <a:chExt cx="3240087" cy="1735654"/>
          </a:xfrm>
        </p:grpSpPr>
        <p:sp>
          <p:nvSpPr>
            <p:cNvPr id="35" name="矩形 34"/>
            <p:cNvSpPr/>
            <p:nvPr/>
          </p:nvSpPr>
          <p:spPr>
            <a:xfrm>
              <a:off x="874712" y="3677812"/>
              <a:ext cx="3240087" cy="138303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网络安全已经成为国家战略型资源，得到了政府和企业的高度重视。从事网络安全工作的人才将得到更多的行业认可和尊重，其社会地位和影响力也将逐渐提升。</a:t>
              </a:r>
            </a:p>
          </p:txBody>
        </p:sp>
        <p:sp>
          <p:nvSpPr>
            <p:cNvPr id="36" name="矩形 35"/>
            <p:cNvSpPr/>
            <p:nvPr/>
          </p:nvSpPr>
          <p:spPr>
            <a:xfrm>
              <a:off x="1872825" y="3325188"/>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行业认可度高</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0-#ppt_w/2"/>
                                          </p:val>
                                        </p:tav>
                                        <p:tav tm="100000">
                                          <p:val>
                                            <p:strVal val="#ppt_x"/>
                                          </p:val>
                                        </p:tav>
                                      </p:tavLst>
                                    </p:anim>
                                    <p:anim calcmode="lin" valueType="num">
                                      <p:cBhvr additive="base">
                                        <p:cTn id="37" dur="500" fill="hold"/>
                                        <p:tgtEl>
                                          <p:spTgt spid="28"/>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1+#ppt_w/2"/>
                                          </p:val>
                                        </p:tav>
                                        <p:tav tm="100000">
                                          <p:val>
                                            <p:strVal val="#ppt_x"/>
                                          </p:val>
                                        </p:tav>
                                      </p:tavLst>
                                    </p:anim>
                                    <p:anim calcmode="lin" valueType="num">
                                      <p:cBhvr additive="base">
                                        <p:cTn id="41" dur="500" fill="hold"/>
                                        <p:tgtEl>
                                          <p:spTgt spid="31"/>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1+#ppt_w/2"/>
                                          </p:val>
                                        </p:tav>
                                        <p:tav tm="100000">
                                          <p:val>
                                            <p:strVal val="#ppt_x"/>
                                          </p:val>
                                        </p:tav>
                                      </p:tavLst>
                                    </p:anim>
                                    <p:anim calcmode="lin" valueType="num">
                                      <p:cBhvr additive="base">
                                        <p:cTn id="45"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0" grpId="0" bldLvl="0" animBg="1"/>
      <p:bldP spid="16" grpId="0" bldLvl="0" animBg="1"/>
      <p:bldP spid="2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任意多边形: 形状 16"/>
          <p:cNvSpPr/>
          <p:nvPr>
            <p:custDataLst>
              <p:tags r:id="rId2"/>
            </p:custDataLst>
          </p:nvPr>
        </p:nvSpPr>
        <p:spPr>
          <a:xfrm>
            <a:off x="9040524" y="211526"/>
            <a:ext cx="3151476" cy="6434948"/>
          </a:xfrm>
          <a:custGeom>
            <a:avLst/>
            <a:gdLst>
              <a:gd name="connsiteX0" fmla="*/ 3358677 w 3358677"/>
              <a:gd name="connsiteY0" fmla="*/ 4566629 h 6858027"/>
              <a:gd name="connsiteX1" fmla="*/ 3358677 w 3358677"/>
              <a:gd name="connsiteY1" fmla="*/ 6858027 h 6858027"/>
              <a:gd name="connsiteX2" fmla="*/ 285684 w 3358677"/>
              <a:gd name="connsiteY2" fmla="*/ 6858027 h 6858027"/>
              <a:gd name="connsiteX3" fmla="*/ 254148 w 3358677"/>
              <a:gd name="connsiteY3" fmla="*/ 6830410 h 6858027"/>
              <a:gd name="connsiteX4" fmla="*/ 61591 w 3358677"/>
              <a:gd name="connsiteY4" fmla="*/ 6515318 h 6858027"/>
              <a:gd name="connsiteX5" fmla="*/ 9075 w 3358677"/>
              <a:gd name="connsiteY5" fmla="*/ 6025174 h 6858027"/>
              <a:gd name="connsiteX6" fmla="*/ 108271 w 3358677"/>
              <a:gd name="connsiteY6" fmla="*/ 5686741 h 6858027"/>
              <a:gd name="connsiteX7" fmla="*/ 376684 w 3358677"/>
              <a:gd name="connsiteY7" fmla="*/ 5429998 h 6858027"/>
              <a:gd name="connsiteX8" fmla="*/ 796807 w 3358677"/>
              <a:gd name="connsiteY8" fmla="*/ 5359978 h 6858027"/>
              <a:gd name="connsiteX9" fmla="*/ 1281116 w 3358677"/>
              <a:gd name="connsiteY9" fmla="*/ 5447504 h 6858027"/>
              <a:gd name="connsiteX10" fmla="*/ 1864621 w 3358677"/>
              <a:gd name="connsiteY10" fmla="*/ 5581710 h 6858027"/>
              <a:gd name="connsiteX11" fmla="*/ 2512312 w 3358677"/>
              <a:gd name="connsiteY11" fmla="*/ 5494184 h 6858027"/>
              <a:gd name="connsiteX12" fmla="*/ 2804064 w 3358677"/>
              <a:gd name="connsiteY12" fmla="*/ 5249112 h 6858027"/>
              <a:gd name="connsiteX13" fmla="*/ 2984951 w 3358677"/>
              <a:gd name="connsiteY13" fmla="*/ 5027380 h 6858027"/>
              <a:gd name="connsiteX14" fmla="*/ 3119157 w 3358677"/>
              <a:gd name="connsiteY14" fmla="*/ 4846493 h 6858027"/>
              <a:gd name="connsiteX15" fmla="*/ 3259198 w 3358677"/>
              <a:gd name="connsiteY15" fmla="*/ 4712287 h 6858027"/>
              <a:gd name="connsiteX16" fmla="*/ 3330029 w 3358677"/>
              <a:gd name="connsiteY16" fmla="*/ 4620538 h 6858027"/>
              <a:gd name="connsiteX17" fmla="*/ 629483 w 3358677"/>
              <a:gd name="connsiteY17" fmla="*/ 0 h 6858027"/>
              <a:gd name="connsiteX18" fmla="*/ 3358677 w 3358677"/>
              <a:gd name="connsiteY18" fmla="*/ 0 h 6858027"/>
              <a:gd name="connsiteX19" fmla="*/ 3358677 w 3358677"/>
              <a:gd name="connsiteY19" fmla="*/ 2523477 h 6858027"/>
              <a:gd name="connsiteX20" fmla="*/ 3346482 w 3358677"/>
              <a:gd name="connsiteY20" fmla="*/ 2496382 h 6858027"/>
              <a:gd name="connsiteX21" fmla="*/ 3002456 w 3358677"/>
              <a:gd name="connsiteY21" fmla="*/ 1940638 h 6858027"/>
              <a:gd name="connsiteX22" fmla="*/ 2459797 w 3358677"/>
              <a:gd name="connsiteY22" fmla="*/ 1421318 h 6858027"/>
              <a:gd name="connsiteX23" fmla="*/ 1928807 w 3358677"/>
              <a:gd name="connsiteY23" fmla="*/ 1135401 h 6858027"/>
              <a:gd name="connsiteX24" fmla="*/ 1578704 w 3358677"/>
              <a:gd name="connsiteY24" fmla="*/ 977855 h 6858027"/>
              <a:gd name="connsiteX25" fmla="*/ 948519 w 3358677"/>
              <a:gd name="connsiteY25" fmla="*/ 563566 h 6858027"/>
              <a:gd name="connsiteX26" fmla="*/ 569240 w 3358677"/>
              <a:gd name="connsiteY26" fmla="*/ 230968 h 6858027"/>
              <a:gd name="connsiteX27" fmla="*/ 624771 w 3358677"/>
              <a:gd name="connsiteY27" fmla="*/ 7384 h 68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58677" h="6858027">
                <a:moveTo>
                  <a:pt x="3358677" y="4566629"/>
                </a:moveTo>
                <a:lnTo>
                  <a:pt x="3358677" y="6858027"/>
                </a:lnTo>
                <a:lnTo>
                  <a:pt x="285684" y="6858027"/>
                </a:lnTo>
                <a:lnTo>
                  <a:pt x="254148" y="6830410"/>
                </a:lnTo>
                <a:cubicBezTo>
                  <a:pt x="125776" y="6686868"/>
                  <a:pt x="61591" y="6515318"/>
                  <a:pt x="61591" y="6515318"/>
                </a:cubicBezTo>
                <a:cubicBezTo>
                  <a:pt x="-20100" y="6296503"/>
                  <a:pt x="-261" y="6104530"/>
                  <a:pt x="9075" y="6025174"/>
                </a:cubicBezTo>
                <a:cubicBezTo>
                  <a:pt x="20746" y="5923644"/>
                  <a:pt x="34166" y="5811610"/>
                  <a:pt x="108271" y="5686741"/>
                </a:cubicBezTo>
                <a:cubicBezTo>
                  <a:pt x="206884" y="5521608"/>
                  <a:pt x="345758" y="5446336"/>
                  <a:pt x="376684" y="5429998"/>
                </a:cubicBezTo>
                <a:cubicBezTo>
                  <a:pt x="521393" y="5354726"/>
                  <a:pt x="653265" y="5356476"/>
                  <a:pt x="796807" y="5359978"/>
                </a:cubicBezTo>
                <a:cubicBezTo>
                  <a:pt x="936265" y="5363479"/>
                  <a:pt x="1021457" y="5385068"/>
                  <a:pt x="1281116" y="5447504"/>
                </a:cubicBezTo>
                <a:cubicBezTo>
                  <a:pt x="1639388" y="5533862"/>
                  <a:pt x="1819691" y="5577625"/>
                  <a:pt x="1864621" y="5581710"/>
                </a:cubicBezTo>
                <a:cubicBezTo>
                  <a:pt x="2051343" y="5599798"/>
                  <a:pt x="2287663" y="5622555"/>
                  <a:pt x="2512312" y="5494184"/>
                </a:cubicBezTo>
                <a:cubicBezTo>
                  <a:pt x="2650603" y="5415411"/>
                  <a:pt x="2767304" y="5288790"/>
                  <a:pt x="2804064" y="5249112"/>
                </a:cubicBezTo>
                <a:cubicBezTo>
                  <a:pt x="2900926" y="5144664"/>
                  <a:pt x="2984951" y="5027380"/>
                  <a:pt x="2984951" y="5027380"/>
                </a:cubicBezTo>
                <a:cubicBezTo>
                  <a:pt x="3038050" y="4953274"/>
                  <a:pt x="3061390" y="4911846"/>
                  <a:pt x="3119157" y="4846493"/>
                </a:cubicBezTo>
                <a:cubicBezTo>
                  <a:pt x="3188011" y="4768887"/>
                  <a:pt x="3248112" y="4721623"/>
                  <a:pt x="3259198" y="4712287"/>
                </a:cubicBezTo>
                <a:cubicBezTo>
                  <a:pt x="3280131" y="4694928"/>
                  <a:pt x="3304420" y="4663765"/>
                  <a:pt x="3330029" y="4620538"/>
                </a:cubicBezTo>
                <a:close/>
                <a:moveTo>
                  <a:pt x="629483" y="0"/>
                </a:moveTo>
                <a:lnTo>
                  <a:pt x="3358677" y="0"/>
                </a:lnTo>
                <a:lnTo>
                  <a:pt x="3358677" y="2523477"/>
                </a:lnTo>
                <a:lnTo>
                  <a:pt x="3346482" y="2496382"/>
                </a:lnTo>
                <a:cubicBezTo>
                  <a:pt x="3296734" y="2388533"/>
                  <a:pt x="3187792" y="2173968"/>
                  <a:pt x="3002456" y="1940638"/>
                </a:cubicBezTo>
                <a:cubicBezTo>
                  <a:pt x="2905594" y="1818686"/>
                  <a:pt x="2737545" y="1610374"/>
                  <a:pt x="2459797" y="1421318"/>
                </a:cubicBezTo>
                <a:cubicBezTo>
                  <a:pt x="2303417" y="1314537"/>
                  <a:pt x="2155790" y="1243933"/>
                  <a:pt x="1928807" y="1135401"/>
                </a:cubicBezTo>
                <a:cubicBezTo>
                  <a:pt x="1711159" y="1030954"/>
                  <a:pt x="1722830" y="1050793"/>
                  <a:pt x="1578704" y="977855"/>
                </a:cubicBezTo>
                <a:cubicBezTo>
                  <a:pt x="1310875" y="841898"/>
                  <a:pt x="1125320" y="700106"/>
                  <a:pt x="948519" y="563566"/>
                </a:cubicBezTo>
                <a:cubicBezTo>
                  <a:pt x="703446" y="373927"/>
                  <a:pt x="580910" y="279399"/>
                  <a:pt x="569240" y="230968"/>
                </a:cubicBezTo>
                <a:cubicBezTo>
                  <a:pt x="554798" y="170065"/>
                  <a:pt x="575440" y="93480"/>
                  <a:pt x="624771" y="7384"/>
                </a:cubicBezTo>
                <a:close/>
              </a:path>
            </a:pathLst>
          </a:custGeom>
          <a:solidFill>
            <a:schemeClr val="accent1"/>
          </a:solidFill>
          <a:ln w="5828" cap="flat">
            <a:noFill/>
            <a:prstDash val="solid"/>
            <a:miter/>
          </a:ln>
        </p:spPr>
        <p:txBody>
          <a:bodyPr rtlCol="0" anchor="ctr"/>
          <a:lstStyle/>
          <a:p>
            <a:endParaRPr lang="zh-CN" altLang="en-US"/>
          </a:p>
        </p:txBody>
      </p:sp>
      <p:sp>
        <p:nvSpPr>
          <p:cNvPr id="10" name="椭圆 9"/>
          <p:cNvSpPr/>
          <p:nvPr>
            <p:custDataLst>
              <p:tags r:id="rId3"/>
            </p:custDataLst>
          </p:nvPr>
        </p:nvSpPr>
        <p:spPr>
          <a:xfrm>
            <a:off x="8569377" y="6038730"/>
            <a:ext cx="309830" cy="5023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custDataLst>
              <p:tags r:id="rId4"/>
            </p:custDataLst>
          </p:nvPr>
        </p:nvSpPr>
        <p:spPr>
          <a:xfrm>
            <a:off x="8616108" y="5714424"/>
            <a:ext cx="229172" cy="229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custDataLst>
              <p:tags r:id="rId5"/>
            </p:custDataLst>
          </p:nvPr>
        </p:nvSpPr>
        <p:spPr>
          <a:xfrm>
            <a:off x="7270476" y="1319787"/>
            <a:ext cx="285997" cy="28599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custDataLst>
              <p:tags r:id="rId6"/>
            </p:custDataLst>
          </p:nvPr>
        </p:nvSpPr>
        <p:spPr>
          <a:xfrm>
            <a:off x="7440485" y="722283"/>
            <a:ext cx="631576" cy="49566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4"/>
          <p:cNvSpPr/>
          <p:nvPr>
            <p:custDataLst>
              <p:tags r:id="rId7"/>
            </p:custDataLst>
          </p:nvPr>
        </p:nvSpPr>
        <p:spPr>
          <a:xfrm>
            <a:off x="0" y="60960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8"/>
            </p:custDataLst>
          </p:nvPr>
        </p:nvSpPr>
        <p:spPr>
          <a:xfrm>
            <a:off x="762006" y="1171622"/>
            <a:ext cx="5295925" cy="687704"/>
          </a:xfrm>
          <a:prstGeom prst="rect">
            <a:avLst/>
          </a:prstGeom>
          <a:noFill/>
        </p:spPr>
        <p:txBody>
          <a:bodyPr wrap="square" lIns="63500" tIns="25400" rIns="63500" bIns="25400" rtlCol="0" anchor="t" anchorCtr="0">
            <a:normAutofit/>
          </a:bodyPr>
          <a:lstStyle/>
          <a:p>
            <a:pPr marL="0" indent="0" algn="l">
              <a:lnSpc>
                <a:spcPct val="110000"/>
              </a:lnSpc>
              <a:spcBef>
                <a:spcPts val="0"/>
              </a:spcBef>
              <a:spcAft>
                <a:spcPts val="0"/>
              </a:spcAft>
              <a:buSzPct val="100000"/>
              <a:buNone/>
            </a:pPr>
            <a:r>
              <a:rPr lang="zh-CN" altLang="en-US" sz="3800" b="1" strike="noStrike" spc="220" baseline="0" dirty="0">
                <a:solidFill>
                  <a:schemeClr val="accent1"/>
                </a:solidFill>
                <a:uFillTx/>
                <a:latin typeface="微软雅黑" panose="020B0503020204020204" charset="-122"/>
                <a:ea typeface="微软雅黑" panose="020B0503020204020204" charset="-122"/>
              </a:rPr>
              <a:t>网络安全岗位薪资待遇</a:t>
            </a:r>
          </a:p>
        </p:txBody>
      </p:sp>
      <p:sp>
        <p:nvSpPr>
          <p:cNvPr id="5" name="Title 6"/>
          <p:cNvSpPr txBox="1"/>
          <p:nvPr>
            <p:custDataLst>
              <p:tags r:id="rId9"/>
            </p:custDataLst>
          </p:nvPr>
        </p:nvSpPr>
        <p:spPr>
          <a:xfrm>
            <a:off x="762000" y="2396490"/>
            <a:ext cx="5295900" cy="3851910"/>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2200" spc="14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金融、能源、电力、通信、交通等领域的关键信息基础设施是经济社会运行的神经中枢，是网络安全的重中之重，也是可能遭到重点攻击的目标，但大部分单位缺乏专业的技术人员，以及复合型的安全管理人员。</a:t>
            </a:r>
          </a:p>
          <a:p>
            <a:pPr marL="0" lvl="0" indent="-285750" algn="l" fontAlgn="ctr">
              <a:lnSpc>
                <a:spcPct val="120000"/>
              </a:lnSpc>
              <a:spcBef>
                <a:spcPts val="0"/>
              </a:spcBef>
              <a:spcAft>
                <a:spcPts val="800"/>
              </a:spcAft>
              <a:buSzPct val="100000"/>
              <a:buFont typeface="Wingdings" panose="05000000000000000000" charset="0"/>
              <a:buNone/>
            </a:pPr>
            <a:endParaRPr lang="zh-CN" altLang="en-US" sz="2200" spc="14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2200" spc="140">
                <a:ln w="3175">
                  <a:noFill/>
                  <a:prstDash val="dash"/>
                </a:ln>
                <a:solidFill>
                  <a:schemeClr val="lt1"/>
                </a:solidFill>
                <a:uFillTx/>
                <a:latin typeface="微软雅黑" panose="020B0503020204020204" charset="-122"/>
                <a:ea typeface="微软雅黑" panose="020B0503020204020204" charset="-122"/>
                <a:cs typeface="微软雅黑" panose="020B0503020204020204" charset="-122"/>
              </a:rPr>
              <a:t>安全领域火爆的原因是安全人才的抢手，薪酬水平也直线上升。毫不夸张的说，网络安全是一份很有“钱”途的职业。</a:t>
            </a:r>
          </a:p>
        </p:txBody>
      </p:sp>
      <p:sp>
        <p:nvSpPr>
          <p:cNvPr id="4" name="MH_PageTitle"/>
          <p:cNvSpPr>
            <a:spLocks noGrp="1"/>
          </p:cNvSpPr>
          <p:nvPr>
            <p:custDataLst>
              <p:tags r:id="rId10"/>
            </p:custDataLst>
          </p:nvPr>
        </p:nvSpPr>
        <p:spPr>
          <a:xfrm>
            <a:off x="0" y="0"/>
            <a:ext cx="0" cy="56214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a:solidFill>
                  <a:schemeClr val="lt1"/>
                </a:solidFill>
              </a:rPr>
              <a:t> </a:t>
            </a:r>
          </a:p>
        </p:txBody>
      </p:sp>
      <p:pic>
        <p:nvPicPr>
          <p:cNvPr id="7" name="图片 6"/>
          <p:cNvPicPr>
            <a:picLocks noChangeAspect="1"/>
          </p:cNvPicPr>
          <p:nvPr/>
        </p:nvPicPr>
        <p:blipFill>
          <a:blip r:embed="rId13"/>
          <a:stretch>
            <a:fillRect/>
          </a:stretch>
        </p:blipFill>
        <p:spPr>
          <a:xfrm>
            <a:off x="6687820" y="4070350"/>
            <a:ext cx="4620260" cy="1188085"/>
          </a:xfrm>
          <a:prstGeom prst="rect">
            <a:avLst/>
          </a:prstGeom>
        </p:spPr>
      </p:pic>
      <p:pic>
        <p:nvPicPr>
          <p:cNvPr id="9" name="图片 8"/>
          <p:cNvPicPr>
            <a:picLocks noChangeAspect="1"/>
          </p:cNvPicPr>
          <p:nvPr/>
        </p:nvPicPr>
        <p:blipFill>
          <a:blip r:embed="rId14"/>
          <a:stretch>
            <a:fillRect/>
          </a:stretch>
        </p:blipFill>
        <p:spPr>
          <a:xfrm>
            <a:off x="6687820" y="2247265"/>
            <a:ext cx="4565650" cy="12096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COMMONDATA" val="eyJoZGlkIjoiOTVmYWU3YmUxMDEzNDY5Zjg5ODc1OWFjZTA4NjNmNz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06.9307874015748,&quot;left&quot;:56.19283464566929,&quot;top&quot;:187.2107086614173,&quot;width&quot;:903.75}"/>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104.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ShuJTB#"/>
  <p:tag name="MH_LAYOUT" val="TitleSubTitleText"/>
  <p:tag name="MH" val="20170711181725"/>
  <p:tag name="MH_LIBRARY" val="GRAPHIC"/>
</p:tagLst>
</file>

<file path=ppt/tags/tag105.xml><?xml version="1.0" encoding="utf-8"?>
<p:tagLst xmlns:a="http://schemas.openxmlformats.org/drawingml/2006/main" xmlns:r="http://schemas.openxmlformats.org/officeDocument/2006/relationships" xmlns:p="http://schemas.openxmlformats.org/presentationml/2006/main">
  <p:tag name="MH" val="20170711181725"/>
  <p:tag name="MH_LIBRARY" val="GRAPHIC"/>
  <p:tag name="MH_TYPE" val="PageTitle"/>
  <p:tag name="MH_ORDER" val="PageTitle"/>
</p:tagLst>
</file>

<file path=ppt/tags/tag106.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107.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Text"/>
  <p:tag name="MH" val="20170711181109"/>
  <p:tag name="MH_LIBRARY" val="GRAPHIC"/>
</p:tagLst>
</file>

<file path=ppt/tags/tag108.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25.9052755905512,&quot;left&quot;:89.35,&quot;top&quot;:141.85,&quot;width&quot;:818.05}"/>
</p:tagLst>
</file>

<file path=ppt/tags/tag11.xml><?xml version="1.0" encoding="utf-8"?>
<p:tagLst xmlns:a="http://schemas.openxmlformats.org/drawingml/2006/main" xmlns:r="http://schemas.openxmlformats.org/officeDocument/2006/relationships" xmlns:p="http://schemas.openxmlformats.org/presentationml/2006/main">
  <p:tag name="MH" val="20170711181833"/>
  <p:tag name="MH_LIBRARY" val="GRAPHIC"/>
  <p:tag name="MH_ORDER" val="Freeform 26"/>
  <p:tag name="KSO_WM_DIAGRAM_VIRTUALLY_FRAME" val="{&quot;height&quot;:206.9307874015748,&quot;left&quot;:56.19283464566929,&quot;top&quot;:187.2107086614173,&quot;width&quot;:903.75}"/>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25.9052755905512,&quot;left&quot;:89.35,&quot;top&quot;:141.85,&quot;width&quot;:818.05}"/>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25.9052755905512,&quot;left&quot;:89.35,&quot;top&quot;:141.85,&quot;width&quot;:818.05}"/>
</p:tagLst>
</file>

<file path=ppt/tags/tag112.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Other"/>
  <p:tag name="MH_ORDER" val="7"/>
  <p:tag name="KSO_WM_DIAGRAM_VIRTUALLY_FRAME" val="{&quot;height&quot;:325.9052755905512,&quot;left&quot;:89.35,&quot;top&quot;:141.85,&quot;width&quot;:818.05}"/>
</p:tagLst>
</file>

<file path=ppt/tags/tag113.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SubTitle"/>
  <p:tag name="MH_ORDER" val="3"/>
  <p:tag name="KSO_WM_DIAGRAM_VIRTUALLY_FRAME" val="{&quot;height&quot;:325.9052755905512,&quot;left&quot;:89.35,&quot;top&quot;:141.85,&quot;width&quot;:818.05}"/>
</p:tagLst>
</file>

<file path=ppt/tags/tag114.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Other"/>
  <p:tag name="MH_ORDER" val="8"/>
  <p:tag name="KSO_WM_DIAGRAM_VIRTUALLY_FRAME" val="{&quot;height&quot;:325.9052755905512,&quot;left&quot;:89.35,&quot;top&quot;:141.85,&quot;width&quot;:818.05}"/>
</p:tagLst>
</file>

<file path=ppt/tags/tag115.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Other"/>
  <p:tag name="MH_ORDER" val="9"/>
  <p:tag name="KSO_WM_DIAGRAM_VIRTUALLY_FRAME" val="{&quot;height&quot;:325.9052755905512,&quot;left&quot;:89.35,&quot;top&quot;:141.85,&quot;width&quot;:818.05}"/>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25.9052755905512,&quot;left&quot;:89.35,&quot;top&quot;:141.85,&quot;width&quot;:818.05}"/>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25.9052755905512,&quot;left&quot;:89.35,&quot;top&quot;:141.85,&quot;width&quot;:818.05}"/>
</p:tagLst>
</file>

<file path=ppt/tags/tag118.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Other"/>
  <p:tag name="MH_ORDER" val="4"/>
  <p:tag name="KSO_WM_DIAGRAM_VIRTUALLY_FRAME" val="{&quot;height&quot;:325.9052755905512,&quot;left&quot;:89.35,&quot;top&quot;:141.85,&quot;width&quot;:818.05}"/>
</p:tagLst>
</file>

<file path=ppt/tags/tag119.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SubTitle"/>
  <p:tag name="MH_ORDER" val="2"/>
  <p:tag name="KSO_WM_DIAGRAM_VIRTUALLY_FRAME" val="{&quot;height&quot;:325.9052755905512,&quot;left&quot;:89.35,&quot;top&quot;:141.85,&quot;width&quot;:818.05}"/>
</p:tagLst>
</file>

<file path=ppt/tags/tag12.xml><?xml version="1.0" encoding="utf-8"?>
<p:tagLst xmlns:a="http://schemas.openxmlformats.org/drawingml/2006/main" xmlns:r="http://schemas.openxmlformats.org/officeDocument/2006/relationships" xmlns:p="http://schemas.openxmlformats.org/presentationml/2006/main">
  <p:tag name="MH" val="20170711181833"/>
  <p:tag name="MH_LIBRARY" val="GRAPHIC"/>
  <p:tag name="MH_ORDER" val="Rectangle 1"/>
  <p:tag name="KSO_WM_DIAGRAM_VIRTUALLY_FRAME" val="{&quot;height&quot;:206.9307874015748,&quot;left&quot;:56.19283464566929,&quot;top&quot;:187.2107086614173,&quot;width&quot;:903.75}"/>
</p:tagLst>
</file>

<file path=ppt/tags/tag120.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Other"/>
  <p:tag name="MH_ORDER" val="5"/>
  <p:tag name="KSO_WM_DIAGRAM_VIRTUALLY_FRAME" val="{&quot;height&quot;:325.9052755905512,&quot;left&quot;:89.35,&quot;top&quot;:141.85,&quot;width&quot;:818.05}"/>
</p:tagLst>
</file>

<file path=ppt/tags/tag121.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Other"/>
  <p:tag name="MH_ORDER" val="6"/>
  <p:tag name="KSO_WM_DIAGRAM_VIRTUALLY_FRAME" val="{&quot;height&quot;:325.9052755905512,&quot;left&quot;:89.35,&quot;top&quot;:141.85,&quot;width&quot;:818.05}"/>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25.9052755905512,&quot;left&quot;:89.35,&quot;top&quot;:141.85,&quot;width&quot;:818.05}"/>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25.9052755905512,&quot;left&quot;:89.35,&quot;top&quot;:141.85,&quot;width&quot;:818.05}"/>
</p:tagLst>
</file>

<file path=ppt/tags/tag124.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Other"/>
  <p:tag name="MH_ORDER" val="1"/>
  <p:tag name="KSO_WM_DIAGRAM_VIRTUALLY_FRAME" val="{&quot;height&quot;:325.9052755905512,&quot;left&quot;:89.35,&quot;top&quot;:141.85,&quot;width&quot;:818.05}"/>
</p:tagLst>
</file>

<file path=ppt/tags/tag125.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SubTitle"/>
  <p:tag name="MH_ORDER" val="1"/>
  <p:tag name="KSO_WM_DIAGRAM_VIRTUALLY_FRAME" val="{&quot;height&quot;:325.9052755905512,&quot;left&quot;:89.35,&quot;top&quot;:141.85,&quot;width&quot;:818.05}"/>
</p:tagLst>
</file>

<file path=ppt/tags/tag126.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Other"/>
  <p:tag name="MH_ORDER" val="2"/>
  <p:tag name="KSO_WM_DIAGRAM_VIRTUALLY_FRAME" val="{&quot;height&quot;:325.9052755905512,&quot;left&quot;:89.35,&quot;top&quot;:141.85,&quot;width&quot;:818.05}"/>
</p:tagLst>
</file>

<file path=ppt/tags/tag127.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Other"/>
  <p:tag name="MH_ORDER" val="3"/>
  <p:tag name="KSO_WM_DIAGRAM_VIRTUALLY_FRAME" val="{&quot;height&quot;:325.9052755905512,&quot;left&quot;:89.35,&quot;top&quot;:141.85,&quot;width&quot;:818.05}"/>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25.9052755905512,&quot;left&quot;:89.35,&quot;top&quot;:141.85,&quot;width&quot;:818.05}"/>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25.9052755905512,&quot;left&quot;:89.35,&quot;top&quot;:141.85,&quot;width&quot;:818.0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06.9307874015748,&quot;left&quot;:56.19283464566929,&quot;top&quot;:187.2107086614173,&quot;width&quot;:903.75}"/>
</p:tagLst>
</file>

<file path=ppt/tags/tag130.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ShuJTB#"/>
  <p:tag name="MH_LAYOUT" val="TitleSubTitleText"/>
  <p:tag name="MH" val="20170711181725"/>
  <p:tag name="MH_LIBRARY" val="GRAPHIC"/>
  <p:tag name="KSO_WM_SLIDE_ITEM_CNT" val="3"/>
</p:tagLst>
</file>

<file path=ppt/tags/tag131.xml><?xml version="1.0" encoding="utf-8"?>
<p:tagLst xmlns:a="http://schemas.openxmlformats.org/drawingml/2006/main" xmlns:r="http://schemas.openxmlformats.org/officeDocument/2006/relationships" xmlns:p="http://schemas.openxmlformats.org/presentationml/2006/main">
  <p:tag name="MH" val="20170711181725"/>
  <p:tag name="MH_LIBRARY" val="GRAPHIC"/>
  <p:tag name="MH_TYPE" val="PageTitle"/>
  <p:tag name="MH_ORDER" val="PageTitle"/>
</p:tagLst>
</file>

<file path=ppt/tags/tag132.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13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0;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2_2*m_h_f*1_1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420.55,&quot;left&quot;:-50.47204724409448,&quot;top&quot;:100.35,&quot;width&quot;:945.7720472440946}"/>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32_2*m_h_i*1_1_1"/>
  <p:tag name="KSO_WM_TEMPLATE_CATEGORY" val="diagram"/>
  <p:tag name="KSO_WM_TEMPLATE_INDEX" val="20205832"/>
  <p:tag name="KSO_WM_UNIT_LAYERLEVEL" val="1_1_1"/>
  <p:tag name="KSO_WM_TAG_VERSION" val="1.0"/>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420.55,&quot;left&quot;:-50.47204724409448,&quot;top&quot;:100.35,&quot;width&quot;:945.7720472440946}"/>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32_2*m_h_i*1_1_2"/>
  <p:tag name="KSO_WM_TEMPLATE_CATEGORY" val="diagram"/>
  <p:tag name="KSO_WM_TEMPLATE_INDEX" val="20205832"/>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USESOURCEFORMAT_APPLY" val="1"/>
  <p:tag name="KSO_WM_DIAGRAM_VIRTUALLY_FRAME" val="{&quot;height&quot;:420.55,&quot;left&quot;:-50.47204724409448,&quot;top&quot;:100.35,&quot;width&quot;:945.7720472440946}"/>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3"/>
  <p:tag name="KSO_WM_UNIT_ID" val="diagram20205832_2*m_h_i*1_1_3"/>
  <p:tag name="KSO_WM_TEMPLATE_CATEGORY" val="diagram"/>
  <p:tag name="KSO_WM_TEMPLATE_INDEX" val="20205832"/>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 name="KSO_WM_DIAGRAM_VIRTUALLY_FRAME" val="{&quot;height&quot;:420.55,&quot;left&quot;:-50.47204724409448,&quot;top&quot;:100.35,&quot;width&quot;:945.7720472440946}"/>
</p:tagLst>
</file>

<file path=ppt/tags/tag13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0;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32_2*m_h_f*1_2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420.55,&quot;left&quot;:-50.47204724409448,&quot;top&quot;:100.35,&quot;width&quot;:945.7720472440946}"/>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32_2*m_h_i*1_2_1"/>
  <p:tag name="KSO_WM_TEMPLATE_CATEGORY" val="diagram"/>
  <p:tag name="KSO_WM_TEMPLATE_INDEX" val="20205832"/>
  <p:tag name="KSO_WM_UNIT_LAYERLEVEL" val="1_1_1"/>
  <p:tag name="KSO_WM_TAG_VERSION" val="1.0"/>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420.55,&quot;left&quot;:-50.47204724409448,&quot;top&quot;:100.35,&quot;width&quot;:945.7720472440946}"/>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32_2*m_h_i*1_2_2"/>
  <p:tag name="KSO_WM_TEMPLATE_CATEGORY" val="diagram"/>
  <p:tag name="KSO_WM_TEMPLATE_INDEX" val="20205832"/>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USESOURCEFORMAT_APPLY" val="1"/>
  <p:tag name="KSO_WM_DIAGRAM_VIRTUALLY_FRAME" val="{&quot;height&quot;:420.55,&quot;left&quot;:-50.47204724409448,&quot;top&quot;:100.35,&quot;width&quot;:945.7720472440946}"/>
</p:tagLst>
</file>

<file path=ppt/tags/tag14.xml><?xml version="1.0" encoding="utf-8"?>
<p:tagLst xmlns:a="http://schemas.openxmlformats.org/drawingml/2006/main" xmlns:r="http://schemas.openxmlformats.org/officeDocument/2006/relationships" xmlns:p="http://schemas.openxmlformats.org/presentationml/2006/main">
  <p:tag name="MH" val="20170711181833"/>
  <p:tag name="MH_LIBRARY" val="GRAPHIC"/>
  <p:tag name="MH_ORDER" val="Freeform 26"/>
  <p:tag name="KSO_WM_DIAGRAM_VIRTUALLY_FRAME" val="{&quot;height&quot;:206.9307874015748,&quot;left&quot;:56.19283464566929,&quot;top&quot;:187.2107086614173,&quot;width&quot;:903.75}"/>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3"/>
  <p:tag name="KSO_WM_UNIT_ID" val="diagram20205832_2*m_h_i*1_2_3"/>
  <p:tag name="KSO_WM_TEMPLATE_CATEGORY" val="diagram"/>
  <p:tag name="KSO_WM_TEMPLATE_INDEX" val="20205832"/>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 name="KSO_WM_DIAGRAM_VIRTUALLY_FRAME" val="{&quot;height&quot;:420.55,&quot;left&quot;:-50.47204724409448,&quot;top&quot;:100.35,&quot;width&quot;:945.7720472440946}"/>
</p:tagLst>
</file>

<file path=ppt/tags/tag14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0;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32_2*m_h_f*1_3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420.55,&quot;left&quot;:-50.47204724409448,&quot;top&quot;:100.35,&quot;width&quot;:945.7720472440946}"/>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5832_2*m_h_i*1_3_1"/>
  <p:tag name="KSO_WM_TEMPLATE_CATEGORY" val="diagram"/>
  <p:tag name="KSO_WM_TEMPLATE_INDEX" val="20205832"/>
  <p:tag name="KSO_WM_UNIT_LAYERLEVEL" val="1_1_1"/>
  <p:tag name="KSO_WM_TAG_VERSION" val="1.0"/>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
  <p:tag name="KSO_WM_UNIT_FILL_FORE_SCHEMECOLOR_INDEX_2" val="7"/>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420.55,&quot;left&quot;:-50.47204724409448,&quot;top&quot;:100.35,&quot;width&quot;:945.7720472440946}"/>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832_2*m_h_i*1_3_2"/>
  <p:tag name="KSO_WM_TEMPLATE_CATEGORY" val="diagram"/>
  <p:tag name="KSO_WM_TEMPLATE_INDEX" val="20205832"/>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USESOURCEFORMAT_APPLY" val="1"/>
  <p:tag name="KSO_WM_DIAGRAM_VIRTUALLY_FRAME" val="{&quot;height&quot;:420.55,&quot;left&quot;:-50.47204724409448,&quot;top&quot;:100.35,&quot;width&quot;:945.7720472440946}"/>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3"/>
  <p:tag name="KSO_WM_UNIT_ID" val="diagram20205832_2*m_h_i*1_3_3"/>
  <p:tag name="KSO_WM_TEMPLATE_CATEGORY" val="diagram"/>
  <p:tag name="KSO_WM_TEMPLATE_INDEX" val="20205832"/>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 name="KSO_WM_DIAGRAM_VIRTUALLY_FRAME" val="{&quot;height&quot;:420.55,&quot;left&quot;:-50.47204724409448,&quot;top&quot;:100.35,&quot;width&quot;:945.7720472440946}"/>
</p:tagLst>
</file>

<file path=ppt/tags/tag14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70711181430"/>
  <p:tag name="MH_LIBRARY" val="GRAPHIC"/>
</p:tagLst>
</file>

<file path=ppt/tags/tag146.xml><?xml version="1.0" encoding="utf-8"?>
<p:tagLst xmlns:a="http://schemas.openxmlformats.org/drawingml/2006/main" xmlns:r="http://schemas.openxmlformats.org/officeDocument/2006/relationships" xmlns:p="http://schemas.openxmlformats.org/presentationml/2006/main">
  <p:tag name="MH" val="20170711181430"/>
  <p:tag name="MH_LIBRARY" val="GRAPHIC"/>
  <p:tag name="MH_TYPE" val="PageTitle"/>
  <p:tag name="MH_ORDER" val="PageTitle"/>
</p:tagLst>
</file>

<file path=ppt/tags/tag147.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14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70711181430"/>
  <p:tag name="MH_LIBRARY" val="GRAPHIC"/>
  <p:tag name="KSO_WM_BEAUTIFY_FLAG" val="#wm#"/>
  <p:tag name="KSO_WM_TEMPLATE_CATEGORY" val="diagram"/>
  <p:tag name="KSO_WM_TEMPLATE_INDEX" val="20214783"/>
  <p:tag name="KSO_WM_SLIDE_BACKGROUND" val="[&quot;leftRight&quot;]"/>
  <p:tag name="KSO_WM_SLIDE_RATIO" val="1.777778"/>
  <p:tag name="KSO_WM_SLIDE_ID" val="diagram202147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00*540"/>
  <p:tag name="KSO_WM_SLIDE_POSITION" val="60*0"/>
  <p:tag name="KSO_WM_TAG_VERSION" val="1.0"/>
  <p:tag name="KSO_WM_SLIDE_LAYOUT" val="a_b_d_f"/>
  <p:tag name="KSO_WM_SLIDE_LAYOUT_CNT" val="1_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de51cf2aec834d7689bccde8ca1fd729&quot;,&quot;fill_align&quot;:&quot;lb&quot;,&quot;chip_types&quot;:[&quot;header&quot;]},{&quot;text_align&quot;:&quot;lt&quot;,&quot;text_direction&quot;:&quot;horizontal&quot;,&quot;support_big_font&quot;:false,&quot;picture_toward&quot;:0,&quot;picture_dockside&quot;:[],&quot;fill_id&quot;:&quot;063b238b88f3476d9046af12a144c702&quot;,&quot;fill_align&quot;:&quot;lt&quot;,&quot;chip_types&quot;:[&quot;text&quot;,&quot;picture&quot;,&quot;chart&quot;,&quot;table&quot;]},{&quot;text_align&quot;:&quot;lm&quot;,&quot;text_direction&quot;:&quot;horizontal&quot;,&quot;support_features&quot;:[&quot;collage&quot;,&quot;carousel&quot;],&quot;support_big_font&quot;:false,&quot;picture_toward&quot;:0,&quot;picture_dockside&quot;:[],&quot;fill_id&quot;:&quot;fd1c03a77a3c4471a06448e48bf54565&quot;,&quot;fill_align&quot;:&quot;cm&quot;,&quot;chip_types&quot;:[&quot;pictext&quot;,&quot;picture&quot;,&quot;chart&quot;,&quot;table&quot;,&quot;video&quot;]}]]"/>
  <p:tag name="KSO_WM_CHIP_XID" val="5eecb20ba758c1ec0b708a38"/>
  <p:tag name="KSO_WM_CHIP_DECFILLPROP" val="[]"/>
  <p:tag name="KSO_WM_SLIDE_CAN_ADD_NAVIGATION" val="1"/>
  <p:tag name="KSO_WM_SLIDE_LAYOUT_INFO" val="{&quot;backgroundInfo&quot;:[{&quot;bottom&quot;:0,&quot;bottomAbs&quot;:false,&quot;left&quot;:0,&quot;leftAbs&quot;:false,&quot;right&quot;:0,&quot;rightAbs&quot;:false,&quot;top&quot;:0,&quot;topAbs&quot;:false,&quot;type&quot;:&quot;leftRight&quot;}],&quot;direction&quot;:1,&quot;id&quot;:&quot;2022-12-02T10:26:32&quot;,&quot;maxSize&quot;:{&quot;size1&quot;:49.9},&quot;minSize&quot;:{&quot;size1&quot;:47.5},&quot;normalSize&quot;:{&quot;size1&quot;:49.9},&quot;subLayout&quot;:[{&quot;id&quot;:&quot;2022-12-02T10:26:32&quot;,&quot;maxSize&quot;:{&quot;size1&quot;:51.2},&quot;minSize&quot;:{&quot;size1&quot;:24.6},&quot;normalSize&quot;:{&quot;size1&quot;:35.8293190434529},&quot;subLayout&quot;:[{&quot;id&quot;:&quot;2022-12-02T10:26:32&quot;,&quot;margin&quot;:{&quot;bottom&quot;:0,&quot;left&quot;:1.6929999589920044,&quot;right&quot;:0,&quot;top&quot;:2.5399999618530273},&quot;type&quot;:0},{&quot;id&quot;:&quot;2022-12-02T10:26:32&quot;,&quot;margin&quot;:{&quot;bottom&quot;:2.5399999618530273,&quot;left&quot;:1.6929999589920044,&quot;right&quot;:0,&quot;top&quot;:0.847000002861023},&quot;type&quot;:0}],&quot;type&quot;:0},{&quot;id&quot;:&quot;2022-12-02T10:26:32&quot;,&quot;margin&quot;:{&quot;bottom&quot;:1.6929999589920044,&quot;left&quot;:1.2970000505447388,&quot;right&quot;:1.2699999809265137,&quot;top&quot;:1.6929999589920044},&quot;type&quot;:0}],&quot;type&quot;:0}"/>
  <p:tag name="KSO_WM_CHIP_GROUPID" val="5eecb20ba758c1ec0b708a37"/>
  <p:tag name="KSO_WM_SLIDE_BK_DARK_LIGHT" val="2"/>
  <p:tag name="KSO_WM_SLIDE_BACKGROUND_TYPE" val="leftRight"/>
  <p:tag name="KSO_WM_SLIDE_SUPPORT_FEATURE_TYPE" val="3"/>
  <p:tag name="KSO_WM_TEMPLATE_ASSEMBLE_XID" val="638962570c9383becde54c64"/>
  <p:tag name="KSO_WM_TEMPLATE_ASSEMBLE_GROUPID" val="638962570c9383becde54c64"/>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78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83"/>
  <p:tag name="KSO_WM_UNIT_VALUE" val="1325"/>
  <p:tag name="KSO_WM_TEMPLATE_ASSEMBLE_XID" val="638962570c9383becde54c64"/>
  <p:tag name="KSO_WM_TEMPLATE_ASSEMBLE_GROUPID" val="638962570c9383becde54c64"/>
</p:tagLst>
</file>

<file path=ppt/tags/tag15.xml><?xml version="1.0" encoding="utf-8"?>
<p:tagLst xmlns:a="http://schemas.openxmlformats.org/drawingml/2006/main" xmlns:r="http://schemas.openxmlformats.org/officeDocument/2006/relationships" xmlns:p="http://schemas.openxmlformats.org/presentationml/2006/main">
  <p:tag name="MH" val="20170711181833"/>
  <p:tag name="MH_LIBRARY" val="GRAPHIC"/>
  <p:tag name="MH_ORDER" val="Rectangle 1"/>
  <p:tag name="KSO_WM_DIAGRAM_VIRTUALLY_FRAME" val="{&quot;height&quot;:206.9307874015748,&quot;left&quot;:56.19283464566929,&quot;top&quot;:187.2107086614173,&quot;width&quot;:903.75}"/>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83_1*i*2"/>
  <p:tag name="KSO_WM_TEMPLATE_CATEGORY" val="diagram"/>
  <p:tag name="KSO_WM_TEMPLATE_INDEX" val="20214783"/>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2258215ea2754afb895dd4e2e458dac2"/>
  <p:tag name="KSO_WM_CHIP_GROUPID" val="5eecb20ba758c1ec0b708a37"/>
  <p:tag name="KSO_WM_CHIP_XID" val="5eecb20ba758c1ec0b708a38"/>
  <p:tag name="KSO_WM_UNIT_FILL_FORE_SCHEMECOLOR_INDEX_BRIGHTNESS" val="0"/>
  <p:tag name="KSO_WM_UNIT_FILL_FORE_SCHEMECOLOR_INDEX" val="15"/>
  <p:tag name="KSO_WM_UNIT_FILL_TYPE" val="1"/>
  <p:tag name="KSO_WM_UNIT_VALUE" val="650"/>
  <p:tag name="KSO_WM_TEMPLATE_ASSEMBLE_XID" val="638962570c9383becde54c64"/>
  <p:tag name="KSO_WM_TEMPLATE_ASSEMBLE_GROUPID" val="638962570c9383becde54c64"/>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SHOW_EDIT_AREA_INDICATION" val="1"/>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4783_1*a*1"/>
  <p:tag name="KSO_WM_TEMPLATE_CATEGORY" val="diagram"/>
  <p:tag name="KSO_WM_TEMPLATE_INDEX" val="20214783"/>
  <p:tag name="KSO_WM_UNIT_LAYERLEVEL" val="1"/>
  <p:tag name="KSO_WM_TAG_VERSION" val="1.0"/>
  <p:tag name="KSO_WM_BEAUTIFY_FLAG" val="#wm#"/>
  <p:tag name="KSO_WM_CHIP_GROUPID" val="5f461bcef3f92eac738049c8"/>
  <p:tag name="KSO_WM_CHIP_XID" val="5f461bcef3f92eac738049c9"/>
  <p:tag name="KSO_WM_UNIT_DEC_AREA_ID" val="c8f70fb939e54388a01d0d983610be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c142d003e2c343fb8ebaba6a67cfc5bc"/>
  <p:tag name="KSO_WM_UNIT_TEXT_FILL_FORE_SCHEMECOLOR_INDEX_BRIGHTNESS" val="0"/>
  <p:tag name="KSO_WM_UNIT_TEXT_FILL_FORE_SCHEMECOLOR_INDEX" val="13"/>
  <p:tag name="KSO_WM_UNIT_TEXT_FILL_TYPE" val="1"/>
  <p:tag name="KSO_WM_TEMPLATE_ASSEMBLE_XID" val="638962570c9383becde54c64"/>
  <p:tag name="KSO_WM_TEMPLATE_ASSEMBLE_GROUPID" val="638962570c9383becde54c64"/>
</p:tagLst>
</file>

<file path=ppt/tags/tag1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diagram20214783_1*b*1"/>
  <p:tag name="KSO_WM_TEMPLATE_CATEGORY" val="diagram"/>
  <p:tag name="KSO_WM_TEMPLATE_INDEX" val="20214783"/>
  <p:tag name="KSO_WM_UNIT_LAYERLEVEL" val="1"/>
  <p:tag name="KSO_WM_TAG_VERSION" val="1.0"/>
  <p:tag name="KSO_WM_BEAUTIFY_FLAG" val="#wm#"/>
  <p:tag name="KSO_WM_CHIP_GROUPID" val="5f461bcef3f92eac738049c8"/>
  <p:tag name="KSO_WM_CHIP_XID" val="5f461bcef3f92eac738049c9"/>
  <p:tag name="KSO_WM_UNIT_DEC_AREA_ID" val="c37a227b178b496e96e0e1a6c9fc20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c142d003e2c343fb8ebaba6a67cfc5bc"/>
  <p:tag name="KSO_WM_UNIT_TEXT_FILL_FORE_SCHEMECOLOR_INDEX_BRIGHTNESS" val="-0.5"/>
  <p:tag name="KSO_WM_UNIT_TEXT_FILL_FORE_SCHEMECOLOR_INDEX" val="14"/>
  <p:tag name="KSO_WM_UNIT_TEXT_FILL_TYPE" val="1"/>
  <p:tag name="KSO_WM_TEMPLATE_ASSEMBLE_XID" val="638962570c9383becde54c64"/>
  <p:tag name="KSO_WM_TEMPLATE_ASSEMBLE_GROUPID" val="638962570c9383becde54c64"/>
</p:tagLst>
</file>

<file path=ppt/tags/tag15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783_1*f*1"/>
  <p:tag name="KSO_WM_TEMPLATE_CATEGORY" val="diagram"/>
  <p:tag name="KSO_WM_TEMPLATE_INDEX" val="20214783"/>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135459d51cc94c86a4dba1b4bf07f4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1c727b802db493d9b223cc8c829fd28"/>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38962570c9383becde54c64"/>
  <p:tag name="KSO_WM_TEMPLATE_ASSEMBLE_GROUPID" val="638962570c9383becde54c64"/>
</p:tagLst>
</file>

<file path=ppt/tags/tag154.xml><?xml version="1.0" encoding="utf-8"?>
<p:tagLst xmlns:a="http://schemas.openxmlformats.org/drawingml/2006/main" xmlns:r="http://schemas.openxmlformats.org/officeDocument/2006/relationships" xmlns:p="http://schemas.openxmlformats.org/presentationml/2006/main">
  <p:tag name="KSO_WM_UNIT_VALUE" val="999*1496"/>
  <p:tag name="KSO_WM_UNIT_HIGHLIGHT" val="0"/>
  <p:tag name="KSO_WM_UNIT_COMPATIBLE" val="0"/>
  <p:tag name="KSO_WM_UNIT_DIAGRAM_ISNUMVISUAL" val="0"/>
  <p:tag name="KSO_WM_UNIT_DIAGRAM_ISREFERUNIT" val="0"/>
  <p:tag name="KSO_WM_UNIT_TYPE" val="d"/>
  <p:tag name="KSO_WM_UNIT_INDEX" val="1"/>
  <p:tag name="KSO_WM_UNIT_ID" val="diagram20214783_1*d*1"/>
  <p:tag name="KSO_WM_TEMPLATE_CATEGORY" val="diagram"/>
  <p:tag name="KSO_WM_TEMPLATE_INDEX" val="20214783"/>
  <p:tag name="KSO_WM_UNIT_LAYERLEVEL" val="1"/>
  <p:tag name="KSO_WM_TAG_VERSION" val="1.0"/>
  <p:tag name="KSO_WM_BEAUTIFY_FLAG" val="#wm#"/>
  <p:tag name="KSO_WM_CHIP_GROUPID" val="5e7310da9a230a26b9e88a19"/>
  <p:tag name="KSO_WM_CHIP_XID" val="5e7310da9a230a26b9e88a1a"/>
  <p:tag name="KSO_WM_UNIT_DEC_AREA_ID" val="30ac01984b9349e989a9fa202d81bdd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b5d05403c96453eb17aac75d0039e12"/>
  <p:tag name="KSO_WM_UNIT_SUPPORT_UNIT_TYPE" val="[&quot;d&quot;,&quot;α&quot;,&quot;β&quot;,&quot;θ&quot;]"/>
  <p:tag name="KSO_WM_TEMPLATE_ASSEMBLE_XID" val="638962570c9383becde54c64"/>
  <p:tag name="KSO_WM_TEMPLATE_ASSEMBLE_GROUPID" val="638962570c9383becde54c64"/>
  <p:tag name="KSO_WM_UNIT_PICTURE_CLIP_FLAG" val="0"/>
</p:tagLst>
</file>

<file path=ppt/tags/tag155.xml><?xml version="1.0" encoding="utf-8"?>
<p:tagLst xmlns:a="http://schemas.openxmlformats.org/drawingml/2006/main" xmlns:r="http://schemas.openxmlformats.org/officeDocument/2006/relationships" xmlns:p="http://schemas.openxmlformats.org/presentationml/2006/main">
  <p:tag name="MH" val="20170711181430"/>
  <p:tag name="MH_LIBRARY" val="GRAPHIC"/>
  <p:tag name="MH_TYPE" val="PageTitle"/>
  <p:tag name="MH_ORDER" val="PageTitle"/>
  <p:tag name="KSO_WM_UNIT_SMARTLAYOUT_COMPRESS_INFO" val="{&#10;    &quot;id&quot;: &quot;2022-12-02T10:26:32&quot;,&#10;    &quot;max&quot;: 2.3306062992126613,&#10;    &quot;parentMax&quot;: {&#10;        &quot;max&quot;: 20.997322834645615&#10;    },&#10;    &quot;topChanged&quot;: 0&#10;}&#10;"/>
  <p:tag name="KSO_WM_UNIT_TEXT_FILL_FORE_SCHEMECOLOR_INDEX_BRIGHTNESS" val="0"/>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 name="KSO_WM_UNIT_SMARTLAYOUT_COMPRESS_INFO" val="{&#10;    &quot;id&quot;: &quot;2022-12-02T10:26:32&quot;,&#10;    &quot;max&quot;: 0,&#10;    &quot;topChanged&quot;: 0&#10;}&#10;"/>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70711181430"/>
  <p:tag name="MH_LIBRARY" val="GRAPHIC"/>
  <p:tag name="KSO_WM_BEAUTIFY_FLAG" val="#wm#"/>
  <p:tag name="KSO_WM_TEMPLATE_CATEGORY" val="diagram"/>
  <p:tag name="KSO_WM_TEMPLATE_INDEX" val="20214783"/>
  <p:tag name="KSO_WM_SLIDE_BACKGROUND" val="[&quot;leftRight&quot;]"/>
  <p:tag name="KSO_WM_SLIDE_RATIO" val="1.777778"/>
  <p:tag name="KSO_WM_SLIDE_ID" val="diagram202147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00*540"/>
  <p:tag name="KSO_WM_SLIDE_POSITION" val="60*0"/>
  <p:tag name="KSO_WM_TAG_VERSION" val="1.0"/>
  <p:tag name="KSO_WM_SLIDE_LAYOUT" val="a_b_d_f"/>
  <p:tag name="KSO_WM_SLIDE_LAYOUT_CNT" val="1_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de51cf2aec834d7689bccde8ca1fd729&quot;,&quot;fill_align&quot;:&quot;lb&quot;,&quot;chip_types&quot;:[&quot;header&quot;]},{&quot;text_align&quot;:&quot;lt&quot;,&quot;text_direction&quot;:&quot;horizontal&quot;,&quot;support_big_font&quot;:false,&quot;picture_toward&quot;:0,&quot;picture_dockside&quot;:[],&quot;fill_id&quot;:&quot;063b238b88f3476d9046af12a144c702&quot;,&quot;fill_align&quot;:&quot;lt&quot;,&quot;chip_types&quot;:[&quot;text&quot;,&quot;picture&quot;,&quot;chart&quot;,&quot;table&quot;]},{&quot;text_align&quot;:&quot;lm&quot;,&quot;text_direction&quot;:&quot;horizontal&quot;,&quot;support_features&quot;:[&quot;collage&quot;,&quot;carousel&quot;],&quot;support_big_font&quot;:false,&quot;picture_toward&quot;:0,&quot;picture_dockside&quot;:[],&quot;fill_id&quot;:&quot;fd1c03a77a3c4471a06448e48bf54565&quot;,&quot;fill_align&quot;:&quot;cm&quot;,&quot;chip_types&quot;:[&quot;pictext&quot;,&quot;picture&quot;,&quot;chart&quot;,&quot;table&quot;,&quot;video&quot;]}]]"/>
  <p:tag name="KSO_WM_CHIP_XID" val="5eecb20ba758c1ec0b708a38"/>
  <p:tag name="KSO_WM_CHIP_DECFILLPROP" val="[]"/>
  <p:tag name="KSO_WM_SLIDE_CAN_ADD_NAVIGATION" val="1"/>
  <p:tag name="KSO_WM_SLIDE_LAYOUT_INFO" val="{&quot;backgroundInfo&quot;:[{&quot;bottom&quot;:0,&quot;bottomAbs&quot;:false,&quot;left&quot;:0,&quot;leftAbs&quot;:false,&quot;right&quot;:0,&quot;rightAbs&quot;:false,&quot;top&quot;:0,&quot;topAbs&quot;:false,&quot;type&quot;:&quot;leftRight&quot;}],&quot;direction&quot;:1,&quot;id&quot;:&quot;2022-12-02T10:26:32&quot;,&quot;maxSize&quot;:{&quot;size1&quot;:49.9},&quot;minSize&quot;:{&quot;size1&quot;:47.5},&quot;normalSize&quot;:{&quot;size1&quot;:49.9},&quot;subLayout&quot;:[{&quot;id&quot;:&quot;2022-12-02T10:26:32&quot;,&quot;maxSize&quot;:{&quot;size1&quot;:51.2},&quot;minSize&quot;:{&quot;size1&quot;:24.6},&quot;normalSize&quot;:{&quot;size1&quot;:35.8293190434529},&quot;subLayout&quot;:[{&quot;id&quot;:&quot;2022-12-02T10:26:32&quot;,&quot;margin&quot;:{&quot;bottom&quot;:0,&quot;left&quot;:1.6929999589920044,&quot;right&quot;:0,&quot;top&quot;:2.5399999618530273},&quot;type&quot;:0},{&quot;id&quot;:&quot;2022-12-02T10:26:32&quot;,&quot;margin&quot;:{&quot;bottom&quot;:2.5399999618530273,&quot;left&quot;:1.6929999589920044,&quot;right&quot;:0,&quot;top&quot;:0.847000002861023},&quot;type&quot;:0}],&quot;type&quot;:0},{&quot;id&quot;:&quot;2022-12-02T10:26:32&quot;,&quot;margin&quot;:{&quot;bottom&quot;:1.6929999589920044,&quot;left&quot;:1.2970000505447388,&quot;right&quot;:1.2699999809265137,&quot;top&quot;:1.6929999589920044},&quot;type&quot;:0}],&quot;type&quot;:0}"/>
  <p:tag name="KSO_WM_CHIP_GROUPID" val="5eecb20ba758c1ec0b708a37"/>
  <p:tag name="KSO_WM_SLIDE_BK_DARK_LIGHT" val="2"/>
  <p:tag name="KSO_WM_SLIDE_BACKGROUND_TYPE" val="leftRight"/>
  <p:tag name="KSO_WM_SLIDE_SUPPORT_FEATURE_TYPE" val="3"/>
  <p:tag name="KSO_WM_TEMPLATE_ASSEMBLE_XID" val="638962570c9383becde54c64"/>
  <p:tag name="KSO_WM_TEMPLATE_ASSEMBLE_GROUPID" val="638962570c9383becde54c64"/>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78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83"/>
  <p:tag name="KSO_WM_UNIT_VALUE" val="1325"/>
  <p:tag name="KSO_WM_TEMPLATE_ASSEMBLE_XID" val="638962570c9383becde54c64"/>
  <p:tag name="KSO_WM_TEMPLATE_ASSEMBLE_GROUPID" val="638962570c9383becde54c64"/>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83_1*i*2"/>
  <p:tag name="KSO_WM_TEMPLATE_CATEGORY" val="diagram"/>
  <p:tag name="KSO_WM_TEMPLATE_INDEX" val="20214783"/>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2258215ea2754afb895dd4e2e458dac2"/>
  <p:tag name="KSO_WM_CHIP_GROUPID" val="5eecb20ba758c1ec0b708a37"/>
  <p:tag name="KSO_WM_CHIP_XID" val="5eecb20ba758c1ec0b708a38"/>
  <p:tag name="KSO_WM_UNIT_FILL_FORE_SCHEMECOLOR_INDEX_BRIGHTNESS" val="0"/>
  <p:tag name="KSO_WM_UNIT_FILL_FORE_SCHEMECOLOR_INDEX" val="15"/>
  <p:tag name="KSO_WM_UNIT_FILL_TYPE" val="1"/>
  <p:tag name="KSO_WM_UNIT_VALUE" val="650"/>
  <p:tag name="KSO_WM_TEMPLATE_ASSEMBLE_XID" val="638962570c9383becde54c64"/>
  <p:tag name="KSO_WM_TEMPLATE_ASSEMBLE_GROUPID" val="638962570c9383becde54c6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06.9307874015748,&quot;left&quot;:56.19283464566929,&quot;top&quot;:187.2107086614173,&quot;width&quot;:903.75}"/>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SHOW_EDIT_AREA_INDICATION" val="1"/>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4783_1*a*1"/>
  <p:tag name="KSO_WM_TEMPLATE_CATEGORY" val="diagram"/>
  <p:tag name="KSO_WM_TEMPLATE_INDEX" val="20214783"/>
  <p:tag name="KSO_WM_UNIT_LAYERLEVEL" val="1"/>
  <p:tag name="KSO_WM_TAG_VERSION" val="1.0"/>
  <p:tag name="KSO_WM_BEAUTIFY_FLAG" val="#wm#"/>
  <p:tag name="KSO_WM_CHIP_GROUPID" val="5f461bcef3f92eac738049c8"/>
  <p:tag name="KSO_WM_CHIP_XID" val="5f461bcef3f92eac738049c9"/>
  <p:tag name="KSO_WM_UNIT_DEC_AREA_ID" val="c8f70fb939e54388a01d0d983610be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c142d003e2c343fb8ebaba6a67cfc5bc"/>
  <p:tag name="KSO_WM_UNIT_TEXT_FILL_FORE_SCHEMECOLOR_INDEX_BRIGHTNESS" val="0"/>
  <p:tag name="KSO_WM_UNIT_TEXT_FILL_FORE_SCHEMECOLOR_INDEX" val="13"/>
  <p:tag name="KSO_WM_UNIT_TEXT_FILL_TYPE" val="1"/>
  <p:tag name="KSO_WM_TEMPLATE_ASSEMBLE_XID" val="638962570c9383becde54c64"/>
  <p:tag name="KSO_WM_TEMPLATE_ASSEMBLE_GROUPID" val="638962570c9383becde54c64"/>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diagram20214783_1*b*1"/>
  <p:tag name="KSO_WM_TEMPLATE_CATEGORY" val="diagram"/>
  <p:tag name="KSO_WM_TEMPLATE_INDEX" val="20214783"/>
  <p:tag name="KSO_WM_UNIT_LAYERLEVEL" val="1"/>
  <p:tag name="KSO_WM_TAG_VERSION" val="1.0"/>
  <p:tag name="KSO_WM_BEAUTIFY_FLAG" val="#wm#"/>
  <p:tag name="KSO_WM_CHIP_GROUPID" val="5f461bcef3f92eac738049c8"/>
  <p:tag name="KSO_WM_CHIP_XID" val="5f461bcef3f92eac738049c9"/>
  <p:tag name="KSO_WM_UNIT_DEC_AREA_ID" val="c37a227b178b496e96e0e1a6c9fc20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c142d003e2c343fb8ebaba6a67cfc5bc"/>
  <p:tag name="KSO_WM_UNIT_TEXT_FILL_FORE_SCHEMECOLOR_INDEX_BRIGHTNESS" val="-0.5"/>
  <p:tag name="KSO_WM_UNIT_TEXT_FILL_FORE_SCHEMECOLOR_INDEX" val="14"/>
  <p:tag name="KSO_WM_UNIT_TEXT_FILL_TYPE" val="1"/>
  <p:tag name="KSO_WM_TEMPLATE_ASSEMBLE_XID" val="638962570c9383becde54c64"/>
  <p:tag name="KSO_WM_TEMPLATE_ASSEMBLE_GROUPID" val="638962570c9383becde54c64"/>
</p:tagLst>
</file>

<file path=ppt/tags/tag16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783_1*f*1"/>
  <p:tag name="KSO_WM_TEMPLATE_CATEGORY" val="diagram"/>
  <p:tag name="KSO_WM_TEMPLATE_INDEX" val="20214783"/>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135459d51cc94c86a4dba1b4bf07f4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1c727b802db493d9b223cc8c829fd28"/>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38962570c9383becde54c64"/>
  <p:tag name="KSO_WM_TEMPLATE_ASSEMBLE_GROUPID" val="638962570c9383becde54c64"/>
</p:tagLst>
</file>

<file path=ppt/tags/tag163.xml><?xml version="1.0" encoding="utf-8"?>
<p:tagLst xmlns:a="http://schemas.openxmlformats.org/drawingml/2006/main" xmlns:r="http://schemas.openxmlformats.org/officeDocument/2006/relationships" xmlns:p="http://schemas.openxmlformats.org/presentationml/2006/main">
  <p:tag name="MH" val="20170711181430"/>
  <p:tag name="MH_LIBRARY" val="GRAPHIC"/>
  <p:tag name="MH_TYPE" val="PageTitle"/>
  <p:tag name="MH_ORDER" val="PageTitle"/>
  <p:tag name="KSO_WM_UNIT_SMARTLAYOUT_COMPRESS_INFO" val="{&#10;    &quot;id&quot;: &quot;2022-12-02T10:26:32&quot;,&#10;    &quot;max&quot;: 2.3306062992126613,&#10;    &quot;parentMax&quot;: {&#10;        &quot;max&quot;: 20.997322834645615&#10;    },&#10;    &quot;topChanged&quot;: 0&#10;}&#10;"/>
  <p:tag name="KSO_WM_UNIT_TEXT_FILL_FORE_SCHEMECOLOR_INDEX_BRIGHTNESS" val="0"/>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 name="KSO_WM_UNIT_SMARTLAYOUT_COMPRESS_INFO" val="{&#10;    &quot;id&quot;: &quot;2022-12-02T10:26:32&quot;,&#10;    &quot;max&quot;: 0,&#10;    &quot;topChanged&quot;: 0&#10;}&#10;"/>
  <p:tag name="KSO_WM_UNIT_TEXT_FILL_FORE_SCHEMECOLOR_INDEX_BRIGHTNESS" val="0"/>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28,&quot;width&quot;:9407}"/>
</p:tagLst>
</file>

<file path=ppt/tags/tag16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70711181430"/>
  <p:tag name="MH_LIBRARY" val="GRAPHIC"/>
  <p:tag name="KSO_WM_BEAUTIFY_FLAG" val="#wm#"/>
  <p:tag name="KSO_WM_TEMPLATE_CATEGORY" val="diagram"/>
  <p:tag name="KSO_WM_TEMPLATE_INDEX" val="20214783"/>
  <p:tag name="KSO_WM_SLIDE_BACKGROUND" val="[&quot;leftRight&quot;]"/>
  <p:tag name="KSO_WM_SLIDE_RATIO" val="1.777778"/>
  <p:tag name="KSO_WM_SLIDE_ID" val="diagram202147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00*540"/>
  <p:tag name="KSO_WM_SLIDE_POSITION" val="60*0"/>
  <p:tag name="KSO_WM_TAG_VERSION" val="1.0"/>
  <p:tag name="KSO_WM_SLIDE_LAYOUT" val="a_b_d_f"/>
  <p:tag name="KSO_WM_SLIDE_LAYOUT_CNT" val="1_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de51cf2aec834d7689bccde8ca1fd729&quot;,&quot;fill_align&quot;:&quot;lb&quot;,&quot;chip_types&quot;:[&quot;header&quot;]},{&quot;text_align&quot;:&quot;lt&quot;,&quot;text_direction&quot;:&quot;horizontal&quot;,&quot;support_big_font&quot;:false,&quot;picture_toward&quot;:0,&quot;picture_dockside&quot;:[],&quot;fill_id&quot;:&quot;063b238b88f3476d9046af12a144c702&quot;,&quot;fill_align&quot;:&quot;lt&quot;,&quot;chip_types&quot;:[&quot;text&quot;,&quot;picture&quot;,&quot;chart&quot;,&quot;table&quot;]},{&quot;text_align&quot;:&quot;lm&quot;,&quot;text_direction&quot;:&quot;horizontal&quot;,&quot;support_features&quot;:[&quot;collage&quot;,&quot;carousel&quot;],&quot;support_big_font&quot;:false,&quot;picture_toward&quot;:0,&quot;picture_dockside&quot;:[],&quot;fill_id&quot;:&quot;fd1c03a77a3c4471a06448e48bf54565&quot;,&quot;fill_align&quot;:&quot;cm&quot;,&quot;chip_types&quot;:[&quot;pictext&quot;,&quot;picture&quot;,&quot;chart&quot;,&quot;table&quot;,&quot;video&quot;]}]]"/>
  <p:tag name="KSO_WM_CHIP_XID" val="5eecb20ba758c1ec0b708a38"/>
  <p:tag name="KSO_WM_CHIP_DECFILLPROP" val="[]"/>
  <p:tag name="KSO_WM_SLIDE_CAN_ADD_NAVIGATION" val="1"/>
  <p:tag name="KSO_WM_SLIDE_LAYOUT_INFO" val="{&quot;backgroundInfo&quot;:[{&quot;bottom&quot;:0,&quot;bottomAbs&quot;:false,&quot;left&quot;:0,&quot;leftAbs&quot;:false,&quot;right&quot;:0,&quot;rightAbs&quot;:false,&quot;top&quot;:0,&quot;topAbs&quot;:false,&quot;type&quot;:&quot;leftRight&quot;}],&quot;direction&quot;:1,&quot;id&quot;:&quot;2022-12-02T10:26:32&quot;,&quot;maxSize&quot;:{&quot;size1&quot;:49.9},&quot;minSize&quot;:{&quot;size1&quot;:47.5},&quot;normalSize&quot;:{&quot;size1&quot;:49.9},&quot;subLayout&quot;:[{&quot;id&quot;:&quot;2022-12-02T10:26:32&quot;,&quot;maxSize&quot;:{&quot;size1&quot;:51.2},&quot;minSize&quot;:{&quot;size1&quot;:24.6},&quot;normalSize&quot;:{&quot;size1&quot;:35.8293190434529},&quot;subLayout&quot;:[{&quot;id&quot;:&quot;2022-12-02T10:26:32&quot;,&quot;margin&quot;:{&quot;bottom&quot;:0,&quot;left&quot;:1.6929999589920044,&quot;right&quot;:0,&quot;top&quot;:2.5399999618530273},&quot;type&quot;:0},{&quot;id&quot;:&quot;2022-12-02T10:26:32&quot;,&quot;margin&quot;:{&quot;bottom&quot;:2.5399999618530273,&quot;left&quot;:1.6929999589920044,&quot;right&quot;:0,&quot;top&quot;:0.847000002861023},&quot;type&quot;:0}],&quot;type&quot;:0},{&quot;id&quot;:&quot;2022-12-02T10:26:32&quot;,&quot;margin&quot;:{&quot;bottom&quot;:1.6929999589920044,&quot;left&quot;:1.2970000505447388,&quot;right&quot;:1.2699999809265137,&quot;top&quot;:1.6929999589920044},&quot;type&quot;:0}],&quot;type&quot;:0}"/>
  <p:tag name="KSO_WM_CHIP_GROUPID" val="5eecb20ba758c1ec0b708a37"/>
  <p:tag name="KSO_WM_SLIDE_BK_DARK_LIGHT" val="2"/>
  <p:tag name="KSO_WM_SLIDE_BACKGROUND_TYPE" val="leftRight"/>
  <p:tag name="KSO_WM_SLIDE_SUPPORT_FEATURE_TYPE" val="3"/>
  <p:tag name="KSO_WM_TEMPLATE_ASSEMBLE_XID" val="638962570c9383becde54c64"/>
  <p:tag name="KSO_WM_TEMPLATE_ASSEMBLE_GROUPID" val="638962570c9383becde54c64"/>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78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83"/>
  <p:tag name="KSO_WM_UNIT_VALUE" val="1325"/>
  <p:tag name="KSO_WM_TEMPLATE_ASSEMBLE_XID" val="638962570c9383becde54c64"/>
  <p:tag name="KSO_WM_TEMPLATE_ASSEMBLE_GROUPID" val="638962570c9383becde54c64"/>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83_1*i*2"/>
  <p:tag name="KSO_WM_TEMPLATE_CATEGORY" val="diagram"/>
  <p:tag name="KSO_WM_TEMPLATE_INDEX" val="20214783"/>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2258215ea2754afb895dd4e2e458dac2"/>
  <p:tag name="KSO_WM_CHIP_GROUPID" val="5eecb20ba758c1ec0b708a37"/>
  <p:tag name="KSO_WM_CHIP_XID" val="5eecb20ba758c1ec0b708a38"/>
  <p:tag name="KSO_WM_UNIT_FILL_FORE_SCHEMECOLOR_INDEX_BRIGHTNESS" val="0"/>
  <p:tag name="KSO_WM_UNIT_FILL_FORE_SCHEMECOLOR_INDEX" val="15"/>
  <p:tag name="KSO_WM_UNIT_FILL_TYPE" val="1"/>
  <p:tag name="KSO_WM_UNIT_VALUE" val="650"/>
  <p:tag name="KSO_WM_TEMPLATE_ASSEMBLE_XID" val="638962570c9383becde54c64"/>
  <p:tag name="KSO_WM_TEMPLATE_ASSEMBLE_GROUPID" val="638962570c9383becde54c64"/>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SHOW_EDIT_AREA_INDICATION" val="1"/>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4783_1*a*1"/>
  <p:tag name="KSO_WM_TEMPLATE_CATEGORY" val="diagram"/>
  <p:tag name="KSO_WM_TEMPLATE_INDEX" val="20214783"/>
  <p:tag name="KSO_WM_UNIT_LAYERLEVEL" val="1"/>
  <p:tag name="KSO_WM_TAG_VERSION" val="1.0"/>
  <p:tag name="KSO_WM_BEAUTIFY_FLAG" val="#wm#"/>
  <p:tag name="KSO_WM_CHIP_GROUPID" val="5f461bcef3f92eac738049c8"/>
  <p:tag name="KSO_WM_CHIP_XID" val="5f461bcef3f92eac738049c9"/>
  <p:tag name="KSO_WM_UNIT_DEC_AREA_ID" val="c8f70fb939e54388a01d0d983610be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c142d003e2c343fb8ebaba6a67cfc5bc"/>
  <p:tag name="KSO_WM_UNIT_TEXT_FILL_FORE_SCHEMECOLOR_INDEX_BRIGHTNESS" val="0"/>
  <p:tag name="KSO_WM_UNIT_TEXT_FILL_FORE_SCHEMECOLOR_INDEX" val="13"/>
  <p:tag name="KSO_WM_UNIT_TEXT_FILL_TYPE" val="1"/>
  <p:tag name="KSO_WM_TEMPLATE_ASSEMBLE_XID" val="638962570c9383becde54c64"/>
  <p:tag name="KSO_WM_TEMPLATE_ASSEMBLE_GROUPID" val="638962570c9383becde54c64"/>
</p:tagLst>
</file>

<file path=ppt/tags/tag17.xml><?xml version="1.0" encoding="utf-8"?>
<p:tagLst xmlns:a="http://schemas.openxmlformats.org/drawingml/2006/main" xmlns:r="http://schemas.openxmlformats.org/officeDocument/2006/relationships" xmlns:p="http://schemas.openxmlformats.org/presentationml/2006/main">
  <p:tag name="MH" val="20170711181833"/>
  <p:tag name="MH_LIBRARY" val="GRAPHIC"/>
  <p:tag name="MH_ORDER" val="Freeform 26"/>
  <p:tag name="KSO_WM_DIAGRAM_VIRTUALLY_FRAME" val="{&quot;height&quot;:206.9307874015748,&quot;left&quot;:56.19283464566929,&quot;top&quot;:187.2107086614173,&quot;width&quot;:903.75}"/>
</p:tagLst>
</file>

<file path=ppt/tags/tag1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diagram20214783_1*b*1"/>
  <p:tag name="KSO_WM_TEMPLATE_CATEGORY" val="diagram"/>
  <p:tag name="KSO_WM_TEMPLATE_INDEX" val="20214783"/>
  <p:tag name="KSO_WM_UNIT_LAYERLEVEL" val="1"/>
  <p:tag name="KSO_WM_TAG_VERSION" val="1.0"/>
  <p:tag name="KSO_WM_BEAUTIFY_FLAG" val="#wm#"/>
  <p:tag name="KSO_WM_CHIP_GROUPID" val="5f461bcef3f92eac738049c8"/>
  <p:tag name="KSO_WM_CHIP_XID" val="5f461bcef3f92eac738049c9"/>
  <p:tag name="KSO_WM_UNIT_DEC_AREA_ID" val="c37a227b178b496e96e0e1a6c9fc20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c142d003e2c343fb8ebaba6a67cfc5bc"/>
  <p:tag name="KSO_WM_UNIT_TEXT_FILL_FORE_SCHEMECOLOR_INDEX_BRIGHTNESS" val="-0.5"/>
  <p:tag name="KSO_WM_UNIT_TEXT_FILL_FORE_SCHEMECOLOR_INDEX" val="14"/>
  <p:tag name="KSO_WM_UNIT_TEXT_FILL_TYPE" val="1"/>
  <p:tag name="KSO_WM_TEMPLATE_ASSEMBLE_XID" val="638962570c9383becde54c64"/>
  <p:tag name="KSO_WM_TEMPLATE_ASSEMBLE_GROUPID" val="638962570c9383becde54c64"/>
</p:tagLst>
</file>

<file path=ppt/tags/tag17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783_1*f*1"/>
  <p:tag name="KSO_WM_TEMPLATE_CATEGORY" val="diagram"/>
  <p:tag name="KSO_WM_TEMPLATE_INDEX" val="20214783"/>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135459d51cc94c86a4dba1b4bf07f4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1c727b802db493d9b223cc8c829fd28"/>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38962570c9383becde54c64"/>
  <p:tag name="KSO_WM_TEMPLATE_ASSEMBLE_GROUPID" val="638962570c9383becde54c64"/>
</p:tagLst>
</file>

<file path=ppt/tags/tag172.xml><?xml version="1.0" encoding="utf-8"?>
<p:tagLst xmlns:a="http://schemas.openxmlformats.org/drawingml/2006/main" xmlns:r="http://schemas.openxmlformats.org/officeDocument/2006/relationships" xmlns:p="http://schemas.openxmlformats.org/presentationml/2006/main">
  <p:tag name="MH" val="20170711181430"/>
  <p:tag name="MH_LIBRARY" val="GRAPHIC"/>
  <p:tag name="MH_TYPE" val="PageTitle"/>
  <p:tag name="MH_ORDER" val="PageTitle"/>
  <p:tag name="KSO_WM_UNIT_SMARTLAYOUT_COMPRESS_INFO" val="{&#10;    &quot;id&quot;: &quot;2022-12-02T10:26:32&quot;,&#10;    &quot;max&quot;: 2.3306062992126613,&#10;    &quot;parentMax&quot;: {&#10;        &quot;max&quot;: 20.997322834645615&#10;    },&#10;    &quot;topChanged&quot;: 0&#10;}&#10;"/>
  <p:tag name="KSO_WM_UNIT_TEXT_FILL_FORE_SCHEMECOLOR_INDEX_BRIGHTNESS" val="0"/>
  <p:tag name="KSO_WM_UNIT_TEXT_FILL_FORE_SCHEMECOLOR_INDEX" val="13"/>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 name="KSO_WM_UNIT_SMARTLAYOUT_COMPRESS_INFO" val="{&#10;    &quot;id&quot;: &quot;2022-12-02T10:26:32&quot;,&#10;    &quot;max&quot;: 0,&#10;    &quot;topChanged&quot;: 0&#10;}&#10;"/>
  <p:tag name="KSO_WM_UNIT_TEXT_FILL_FORE_SCHEMECOLOR_INDEX_BRIGHTNESS" val="0"/>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ShuJTB#"/>
  <p:tag name="MH_LAYOUT" val="TitleSubTitleText"/>
  <p:tag name="MH" val="20170711181725"/>
  <p:tag name="MH_LIBRARY" val="GRAPHIC"/>
  <p:tag name="KSO_WM_SLIDE_ITEM_CNT" val="3"/>
</p:tagLst>
</file>

<file path=ppt/tags/tag175.xml><?xml version="1.0" encoding="utf-8"?>
<p:tagLst xmlns:a="http://schemas.openxmlformats.org/drawingml/2006/main" xmlns:r="http://schemas.openxmlformats.org/officeDocument/2006/relationships" xmlns:p="http://schemas.openxmlformats.org/presentationml/2006/main">
  <p:tag name="MH" val="20170711181725"/>
  <p:tag name="MH_LIBRARY" val="GRAPHIC"/>
  <p:tag name="MH_TYPE" val="PageTitle"/>
  <p:tag name="MH_ORDER" val="PageTitle"/>
</p:tagLst>
</file>

<file path=ppt/tags/tag176.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177.xml><?xml version="1.0" encoding="utf-8"?>
<p:tagLst xmlns:a="http://schemas.openxmlformats.org/drawingml/2006/main" xmlns:r="http://schemas.openxmlformats.org/officeDocument/2006/relationships" xmlns:p="http://schemas.openxmlformats.org/presentationml/2006/main">
  <p:tag name="KSO_WM_UNIT_TEXTBOXSTYLE_GUID" val="{7bb362b6-1a1b-4547-bd8f-05c1d284e8fd}"/>
</p:tagLst>
</file>

<file path=ppt/tags/tag178.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18*f*1"/>
  <p:tag name="KSO_WM_TEMPLATE_CATEGORY" val="mixed"/>
  <p:tag name="KSO_WM_TEMPLATE_INDEX" val="20201941"/>
  <p:tag name="KSO_WM_UNIT_LAYERLEVEL" val="1"/>
  <p:tag name="KSO_WM_TAG_VERSION" val="1.0"/>
  <p:tag name="KSO_WM_BEAUTIFY_FLAG" val="#wm#"/>
  <p:tag name="KSO_WM_UNIT_TEXTBOXSTYLE_GUID" val="{7bb362b6-1a1b-4547-bd8f-05c1d284e8fd}"/>
  <p:tag name="KSO_WM_UNIT_TEXTBOXSTYLE_TYPE" val="8"/>
  <p:tag name="KSO_WM_UNIT_TEXT_FILL_FORE_SCHEMECOLOR_INDEX_BRIGHTNESS" val="0.25"/>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18*i*1"/>
  <p:tag name="KSO_WM_TEMPLATE_CATEGORY" val="mixed"/>
  <p:tag name="KSO_WM_TEMPLATE_INDEX" val="20201941"/>
  <p:tag name="KSO_WM_UNIT_LAYERLEVEL" val="1"/>
  <p:tag name="KSO_WM_TAG_VERSION" val="1.0"/>
  <p:tag name="KSO_WM_BEAUTIFY_FLAG" val="#wm#"/>
  <p:tag name="KSO_WM_UNIT_TEXTBOXSTYLE_GUID" val="{7bb362b6-1a1b-4547-bd8f-05c1d284e8fd}"/>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MH" val="20170711181833"/>
  <p:tag name="MH_LIBRARY" val="GRAPHIC"/>
  <p:tag name="MH_ORDER" val="Rectangle 1"/>
  <p:tag name="KSO_WM_DIAGRAM_VIRTUALLY_FRAME" val="{&quot;height&quot;:206.9307874015748,&quot;left&quot;:56.19283464566929,&quot;top&quot;:187.2107086614173,&quot;width&quot;:903.75}"/>
</p:tagLst>
</file>

<file path=ppt/tags/tag18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18*i*2"/>
  <p:tag name="KSO_WM_TEMPLATE_CATEGORY" val="mixed"/>
  <p:tag name="KSO_WM_TEMPLATE_INDEX" val="20201941"/>
  <p:tag name="KSO_WM_UNIT_LAYERLEVEL" val="1"/>
  <p:tag name="KSO_WM_TAG_VERSION" val="1.0"/>
  <p:tag name="KSO_WM_BEAUTIFY_FLAG" val="#wm#"/>
  <p:tag name="KSO_WM_UNIT_TEXTBOXSTYLE_GUID" val="{7bb362b6-1a1b-4547-bd8f-05c1d284e8fd}"/>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18*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18*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70711181430"/>
  <p:tag name="MH_LIBRARY" val="GRAPHIC"/>
</p:tagLst>
</file>

<file path=ppt/tags/tag184.xml><?xml version="1.0" encoding="utf-8"?>
<p:tagLst xmlns:a="http://schemas.openxmlformats.org/drawingml/2006/main" xmlns:r="http://schemas.openxmlformats.org/officeDocument/2006/relationships" xmlns:p="http://schemas.openxmlformats.org/presentationml/2006/main">
  <p:tag name="MH" val="20170711181430"/>
  <p:tag name="MH_LIBRARY" val="GRAPHIC"/>
  <p:tag name="MH_TYPE" val="PageTitle"/>
  <p:tag name="MH_ORDER" val="PageTitle"/>
</p:tagLst>
</file>

<file path=ppt/tags/tag185.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18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70711181430"/>
  <p:tag name="MH_LIBRARY" val="GRAPHIC"/>
</p:tagLst>
</file>

<file path=ppt/tags/tag187.xml><?xml version="1.0" encoding="utf-8"?>
<p:tagLst xmlns:a="http://schemas.openxmlformats.org/drawingml/2006/main" xmlns:r="http://schemas.openxmlformats.org/officeDocument/2006/relationships" xmlns:p="http://schemas.openxmlformats.org/presentationml/2006/main">
  <p:tag name="MH" val="20170711181430"/>
  <p:tag name="MH_LIBRARY" val="GRAPHIC"/>
  <p:tag name="MH_TYPE" val="PageTitle"/>
  <p:tag name="MH_ORDER" val="PageTitle"/>
</p:tagLst>
</file>

<file path=ppt/tags/tag188.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06.9307874015748,&quot;left&quot;:56.19283464566929,&quot;top&quot;:187.2107086614173,&quot;width&quot;:903.75}"/>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MH" val="20170711181833"/>
  <p:tag name="MH_LIBRARY" val="GRAPHIC"/>
  <p:tag name="MH_ORDER" val="Freeform 26"/>
  <p:tag name="KSO_WM_DIAGRAM_VIRTUALLY_FRAME" val="{&quot;height&quot;:206.9307874015748,&quot;left&quot;:56.19283464566929,&quot;top&quot;:187.2107086614173,&quot;width&quot;:903.75}"/>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421.65,&quot;left&quot;:112.85,&quot;top&quot;:119.25,&quot;width&quot;:727.8}"/>
</p:tagLst>
</file>

<file path=ppt/tags/tag206.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70711181805"/>
  <p:tag name="MH_LIBRARY" val="GRAPHIC"/>
</p:tagLst>
</file>

<file path=ppt/tags/tag207.xml><?xml version="1.0" encoding="utf-8"?>
<p:tagLst xmlns:a="http://schemas.openxmlformats.org/drawingml/2006/main" xmlns:r="http://schemas.openxmlformats.org/officeDocument/2006/relationships" xmlns:p="http://schemas.openxmlformats.org/presentationml/2006/main">
  <p:tag name="MH" val="20170711181805"/>
  <p:tag name="MH_LIBRARY" val="GRAPHIC"/>
  <p:tag name="MH_TYPE" val="PageTitle"/>
  <p:tag name="MH_ORDER" val="PageTitle"/>
</p:tagLst>
</file>

<file path=ppt/tags/tag208.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209.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70711181805"/>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70711181833"/>
  <p:tag name="MH_LIBRARY" val="GRAPHIC"/>
  <p:tag name="MH_ORDER" val="Rectangle 1"/>
  <p:tag name="KSO_WM_DIAGRAM_VIRTUALLY_FRAME" val="{&quot;height&quot;:206.9307874015748,&quot;left&quot;:56.19283464566929,&quot;top&quot;:187.2107086614173,&quot;width&quot;:903.75}"/>
</p:tagLst>
</file>

<file path=ppt/tags/tag210.xml><?xml version="1.0" encoding="utf-8"?>
<p:tagLst xmlns:a="http://schemas.openxmlformats.org/drawingml/2006/main" xmlns:r="http://schemas.openxmlformats.org/officeDocument/2006/relationships" xmlns:p="http://schemas.openxmlformats.org/presentationml/2006/main">
  <p:tag name="MH" val="20170711181805"/>
  <p:tag name="MH_LIBRARY" val="GRAPHIC"/>
  <p:tag name="MH_TYPE" val="PageTitle"/>
  <p:tag name="MH_ORDER" val="PageTitle"/>
</p:tagLst>
</file>

<file path=ppt/tags/tag211.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21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70711181815"/>
  <p:tag name="MH_LIBRARY" val="GRAPHIC"/>
  <p:tag name="KSO_WM_SLIDE_ITEM_CNT" val="4"/>
</p:tagLst>
</file>

<file path=ppt/tags/tag213.xml><?xml version="1.0" encoding="utf-8"?>
<p:tagLst xmlns:a="http://schemas.openxmlformats.org/drawingml/2006/main" xmlns:r="http://schemas.openxmlformats.org/officeDocument/2006/relationships" xmlns:p="http://schemas.openxmlformats.org/presentationml/2006/main">
  <p:tag name="MH" val="20170711181815"/>
  <p:tag name="MH_LIBRARY" val="GRAPHIC"/>
  <p:tag name="MH_TYPE" val="PageTitle"/>
  <p:tag name="MH_ORDER" val="PageTitle"/>
</p:tagLst>
</file>

<file path=ppt/tags/tag214.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2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11,&quot;width&quot;:5805}"/>
</p:tagLst>
</file>

<file path=ppt/tags/tag2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11,&quot;width&quot;:5839}"/>
</p:tagLst>
</file>

<file path=ppt/tags/tag2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00,&quot;width&quot;:6054}"/>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6841_3*m_i*1_1"/>
  <p:tag name="KSO_WM_TEMPLATE_CATEGORY" val="diagram"/>
  <p:tag name="KSO_WM_TEMPLATE_INDEX" val="20206841"/>
  <p:tag name="KSO_WM_UNIT_LAYERLEVEL" val="1_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01.79834645669294,&quot;left&quot;:107.9,&quot;top&quot;:103.4192125984252,&quot;width&quot;:755.25}"/>
</p:tagLst>
</file>

<file path=ppt/tags/tag2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6841_3*m_h_f*1_4_1"/>
  <p:tag name="KSO_WM_TEMPLATE_CATEGORY" val="diagram"/>
  <p:tag name="KSO_WM_TEMPLATE_INDEX" val="20206841"/>
  <p:tag name="KSO_WM_UNIT_LAYERLEVEL" val="1_1_1"/>
  <p:tag name="KSO_WM_TAG_VERSION" val="1.0"/>
  <p:tag name="KSO_WM_BEAUTIFY_FLAG" val="#wm#"/>
  <p:tag name="KSO_WM_UNIT_PRESET_TEXT" val="单击此处输入你需要的正文，文字是您思想的提炼，为了最终演示发布的良好效果。"/>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2.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YinZJG#"/>
  <p:tag name="MH_LAYOUT" val="TitleSubTitleDesc"/>
  <p:tag name="MH" val="20170711181751"/>
  <p:tag name="MH_LIBRARY" val="GRAPHIC"/>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1"/>
  <p:tag name="KSO_WM_UNIT_ID" val="diagram20206841_3*m_h_i*1_4_1"/>
  <p:tag name="KSO_WM_TEMPLATE_CATEGORY" val="diagram"/>
  <p:tag name="KSO_WM_TEMPLATE_INDEX" val="20206841"/>
  <p:tag name="KSO_WM_UNIT_LAYERLEVEL" val="1_1_1"/>
  <p:tag name="KSO_WM_TAG_VERSION" val="1.0"/>
  <p:tag name="KSO_WM_BEAUTIFY_FLAG" val="#wm#"/>
  <p:tag name="KSO_WM_UNIT_TEXT_FILL_FORE_SCHEMECOLOR_INDEX_BRIGHTNESS" val="0"/>
  <p:tag name="KSO_WM_UNIT_TEXT_FILL_FORE_SCHEMECOLOR_INDEX" val="8"/>
  <p:tag name="KSO_WM_UNIT_TEXT_FILL_TYPE" val="1"/>
  <p:tag name="KSO_WM_UNIT_USESOURCEFORMAT_APPLY" val="1"/>
  <p:tag name="KSO_WM_DIAGRAM_VIRTUALLY_FRAME" val="{&quot;height&quot;:201.79834645669294,&quot;left&quot;:107.9,&quot;top&quot;:103.4192125984252,&quot;width&quot;:755.25}"/>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0"/>
  <p:tag name="KSO_WM_UNIT_ID" val="diagram20206841_3*m_h_i*1_4_10"/>
  <p:tag name="KSO_WM_TEMPLATE_CATEGORY" val="diagram"/>
  <p:tag name="KSO_WM_TEMPLATE_INDEX" val="20206841"/>
  <p:tag name="KSO_WM_UNIT_LAYERLEVEL" val="1_1_1"/>
  <p:tag name="KSO_WM_TAG_VERSION" val="1.0"/>
  <p:tag name="KSO_WM_BEAUTIFY_FLAG" val="#wm#"/>
  <p:tag name="KSO_WM_UNIT_USESOURCEFORMAT_APPLY" val="1"/>
  <p:tag name="KSO_WM_UNIT_TEXT_FILL_FORE_SCHEMECOLOR_INDEX" val="1"/>
  <p:tag name="KSO_WM_UNIT_TEXT_FILL_TYPE" val="1"/>
  <p:tag name="KSO_WM_DIAGRAM_VIRTUALLY_FRAME" val="{&quot;height&quot;:201.79834645669294,&quot;left&quot;:107.9,&quot;top&quot;:103.4192125984252,&quot;width&quot;:755.25}"/>
</p:tagLst>
</file>

<file path=ppt/tags/tag22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6841_3*m_h_f*1_3_1"/>
  <p:tag name="KSO_WM_TEMPLATE_CATEGORY" val="diagram"/>
  <p:tag name="KSO_WM_TEMPLATE_INDEX" val="20206841"/>
  <p:tag name="KSO_WM_UNIT_LAYERLEVEL" val="1_1_1"/>
  <p:tag name="KSO_WM_TAG_VERSION" val="1.0"/>
  <p:tag name="KSO_WM_BEAUTIFY_FLAG" val="#wm#"/>
  <p:tag name="KSO_WM_UNIT_PRESET_TEXT" val="单击此处输入你需要的正文，文字是您思想的提炼，为了最终演示发布的良好效果。"/>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6841_3*m_h_i*1_3_1"/>
  <p:tag name="KSO_WM_TEMPLATE_CATEGORY" val="diagram"/>
  <p:tag name="KSO_WM_TEMPLATE_INDEX" val="20206841"/>
  <p:tag name="KSO_WM_UNIT_LAYERLEVEL" val="1_1_1"/>
  <p:tag name="KSO_WM_TAG_VERSION" val="1.0"/>
  <p:tag name="KSO_WM_BEAUTIFY_FLAG" val="#wm#"/>
  <p:tag name="KSO_WM_UNIT_TEXT_FILL_FORE_SCHEMECOLOR_INDEX_BRIGHTNESS" val="0"/>
  <p:tag name="KSO_WM_UNIT_TEXT_FILL_FORE_SCHEMECOLOR_INDEX" val="7"/>
  <p:tag name="KSO_WM_UNIT_TEXT_FILL_TYPE" val="1"/>
  <p:tag name="KSO_WM_UNIT_USESOURCEFORMAT_APPLY" val="1"/>
  <p:tag name="KSO_WM_DIAGRAM_VIRTUALLY_FRAME" val="{&quot;height&quot;:201.79834645669294,&quot;left&quot;:107.9,&quot;top&quot;:103.4192125984252,&quot;width&quot;:755.25}"/>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6841_3*m_h_i*1_3_2"/>
  <p:tag name="KSO_WM_TEMPLATE_CATEGORY" val="diagram"/>
  <p:tag name="KSO_WM_TEMPLATE_INDEX" val="20206841"/>
  <p:tag name="KSO_WM_UNIT_LAYERLEVEL" val="1_1_1"/>
  <p:tag name="KSO_WM_TAG_VERSION" val="1.0"/>
  <p:tag name="KSO_WM_BEAUTIFY_FLAG" val="#wm#"/>
  <p:tag name="KSO_WM_UNIT_USESOURCEFORMAT_APPLY" val="1"/>
  <p:tag name="KSO_WM_UNIT_TEXT_FILL_FORE_SCHEMECOLOR_INDEX" val="1"/>
  <p:tag name="KSO_WM_UNIT_TEXT_FILL_TYPE" val="1"/>
  <p:tag name="KSO_WM_DIAGRAM_VIRTUALLY_FRAME" val="{&quot;height&quot;:201.79834645669294,&quot;left&quot;:107.9,&quot;top&quot;:103.4192125984252,&quot;width&quot;:755.25}"/>
</p:tagLst>
</file>

<file path=ppt/tags/tag2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6841_3*m_h_f*1_2_1"/>
  <p:tag name="KSO_WM_TEMPLATE_CATEGORY" val="diagram"/>
  <p:tag name="KSO_WM_TEMPLATE_INDEX" val="20206841"/>
  <p:tag name="KSO_WM_UNIT_LAYERLEVEL" val="1_1_1"/>
  <p:tag name="KSO_WM_TAG_VERSION" val="1.0"/>
  <p:tag name="KSO_WM_BEAUTIFY_FLAG" val="#wm#"/>
  <p:tag name="KSO_WM_UNIT_PRESET_TEXT" val="单击此处输入你需要的正文，文字是您思想的提炼，为了最终演示发布的良好效果。"/>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6841_3*m_h_i*1_2_1"/>
  <p:tag name="KSO_WM_TEMPLATE_CATEGORY" val="diagram"/>
  <p:tag name="KSO_WM_TEMPLATE_INDEX" val="20206841"/>
  <p:tag name="KSO_WM_UNIT_LAYERLEVEL" val="1_1_1"/>
  <p:tag name="KSO_WM_TAG_VERSION" val="1.0"/>
  <p:tag name="KSO_WM_BEAUTIFY_FLAG" val="#wm#"/>
  <p:tag name="KSO_WM_UNIT_TEXT_FILL_FORE_SCHEMECOLOR_INDEX_BRIGHTNESS" val="0"/>
  <p:tag name="KSO_WM_UNIT_TEXT_FILL_FORE_SCHEMECOLOR_INDEX" val="6"/>
  <p:tag name="KSO_WM_UNIT_TEXT_FILL_TYPE" val="1"/>
  <p:tag name="KSO_WM_UNIT_USESOURCEFORMAT_APPLY" val="1"/>
  <p:tag name="KSO_WM_DIAGRAM_VIRTUALLY_FRAME" val="{&quot;height&quot;:201.79834645669294,&quot;left&quot;:107.9,&quot;top&quot;:103.4192125984252,&quot;width&quot;:755.25}"/>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6841_3*m_h_i*1_2_2"/>
  <p:tag name="KSO_WM_TEMPLATE_CATEGORY" val="diagram"/>
  <p:tag name="KSO_WM_TEMPLATE_INDEX" val="20206841"/>
  <p:tag name="KSO_WM_UNIT_LAYERLEVEL" val="1_1_1"/>
  <p:tag name="KSO_WM_TAG_VERSION" val="1.0"/>
  <p:tag name="KSO_WM_BEAUTIFY_FLAG" val="#wm#"/>
  <p:tag name="KSO_WM_UNIT_USESOURCEFORMAT_APPLY" val="1"/>
  <p:tag name="KSO_WM_UNIT_TEXT_FILL_FORE_SCHEMECOLOR_INDEX" val="1"/>
  <p:tag name="KSO_WM_UNIT_TEXT_FILL_TYPE" val="1"/>
  <p:tag name="KSO_WM_DIAGRAM_VIRTUALLY_FRAME" val="{&quot;height&quot;:201.79834645669294,&quot;left&quot;:107.9,&quot;top&quot;:103.4192125984252,&quot;width&quot;:755.25}"/>
</p:tagLst>
</file>

<file path=ppt/tags/tag22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6841_3*m_h_f*1_1_1"/>
  <p:tag name="KSO_WM_TEMPLATE_CATEGORY" val="diagram"/>
  <p:tag name="KSO_WM_TEMPLATE_INDEX" val="20206841"/>
  <p:tag name="KSO_WM_UNIT_LAYERLEVEL" val="1_1_1"/>
  <p:tag name="KSO_WM_TAG_VERSION" val="1.0"/>
  <p:tag name="KSO_WM_BEAUTIFY_FLAG" val="#wm#"/>
  <p:tag name="KSO_WM_UNIT_PRESET_TEXT" val="单击此处输入你需要的正文，文字是您思想的提炼，为了最终演示发布的良好效果。"/>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6841_3*m_h_i*1_1_1"/>
  <p:tag name="KSO_WM_TEMPLATE_CATEGORY" val="diagram"/>
  <p:tag name="KSO_WM_TEMPLATE_INDEX" val="20206841"/>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201.79834645669294,&quot;left&quot;:107.9,&quot;top&quot;:103.4192125984252,&quot;width&quot;:755.25}"/>
</p:tagLst>
</file>

<file path=ppt/tags/tag23.xml><?xml version="1.0" encoding="utf-8"?>
<p:tagLst xmlns:a="http://schemas.openxmlformats.org/drawingml/2006/main" xmlns:r="http://schemas.openxmlformats.org/officeDocument/2006/relationships" xmlns:p="http://schemas.openxmlformats.org/presentationml/2006/main">
  <p:tag name="MH" val="20170711181751"/>
  <p:tag name="MH_LIBRARY" val="GRAPHIC"/>
  <p:tag name="MH_TYPE" val="PageTitle"/>
  <p:tag name="MH_ORDER" val="PageTitle"/>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6841_3*m_h_i*1_1_2"/>
  <p:tag name="KSO_WM_TEMPLATE_CATEGORY" val="diagram"/>
  <p:tag name="KSO_WM_TEMPLATE_INDEX" val="20206841"/>
  <p:tag name="KSO_WM_UNIT_LAYERLEVEL" val="1_1_1"/>
  <p:tag name="KSO_WM_TAG_VERSION" val="1.0"/>
  <p:tag name="KSO_WM_BEAUTIFY_FLAG" val="#wm#"/>
  <p:tag name="KSO_WM_UNIT_USESOURCEFORMAT_APPLY" val="1"/>
  <p:tag name="KSO_WM_UNIT_TEXT_FILL_FORE_SCHEMECOLOR_INDEX" val="1"/>
  <p:tag name="KSO_WM_UNIT_TEXT_FILL_TYPE" val="1"/>
  <p:tag name="KSO_WM_DIAGRAM_VIRTUALLY_FRAME" val="{&quot;height&quot;:201.79834645669294,&quot;left&quot;:107.9,&quot;top&quot;:103.4192125984252,&quot;width&quot;:755.25}"/>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6841_3*m_h_i*1_1_5"/>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6841_3*m_h_i*1_1_6"/>
  <p:tag name="KSO_WM_TEMPLATE_CATEGORY" val="diagram"/>
  <p:tag name="KSO_WM_TEMPLATE_INDEX" val="20206841"/>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6841_3*m_h_i*1_1_7"/>
  <p:tag name="KSO_WM_TEMPLATE_CATEGORY" val="diagram"/>
  <p:tag name="KSO_WM_TEMPLATE_INDEX" val="20206841"/>
  <p:tag name="KSO_WM_UNIT_LAYERLEVEL" val="1_1_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6841_3*m_h_i*1_1_3"/>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6841_3*m_h_i*1_1_4"/>
  <p:tag name="KSO_WM_TEMPLATE_CATEGORY" val="diagram"/>
  <p:tag name="KSO_WM_TEMPLATE_INDEX" val="20206841"/>
  <p:tag name="KSO_WM_UNIT_LAYERLEVEL" val="1_1_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6841_3*m_h_i*1_2_5"/>
  <p:tag name="KSO_WM_TEMPLATE_CATEGORY" val="diagram"/>
  <p:tag name="KSO_WM_TEMPLATE_INDEX" val="20206841"/>
  <p:tag name="KSO_WM_UNIT_LAYERLEVEL" val="1_1_1"/>
  <p:tag name="KSO_WM_TAG_VERSION" val="1.0"/>
  <p:tag name="KSO_WM_BEAUTIFY_FLAG" val="#wm#"/>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6841_3*m_h_i*1_2_6"/>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7"/>
  <p:tag name="KSO_WM_UNIT_ID" val="diagram20206841_3*m_h_i*1_2_7"/>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6841_3*m_h_i*1_2_3"/>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6841_3*m_h_i*1_2_4"/>
  <p:tag name="KSO_WM_TEMPLATE_CATEGORY" val="diagram"/>
  <p:tag name="KSO_WM_TEMPLATE_INDEX" val="20206841"/>
  <p:tag name="KSO_WM_UNIT_LAYERLEVEL" val="1_1_1"/>
  <p:tag name="KSO_WM_TAG_VERSION" val="1.0"/>
  <p:tag name="KSO_WM_BEAUTIFY_FLAG" val="#wm#"/>
  <p:tag name="KSO_WM_UNIT_FILL_FORE_SCHEMECOLOR_INDEX_BRIGHTNESS" val="0.8"/>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6841_3*m_h_i*1_3_5"/>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6841_3*m_h_i*1_3_6"/>
  <p:tag name="KSO_WM_TEMPLATE_CATEGORY" val="diagram"/>
  <p:tag name="KSO_WM_TEMPLATE_INDEX" val="20206841"/>
  <p:tag name="KSO_WM_UNIT_LAYERLEVEL" val="1_1_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6841_3*m_h_i*1_3_3"/>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6841_3*m_h_i*1_3_4"/>
  <p:tag name="KSO_WM_TEMPLATE_CATEGORY" val="diagram"/>
  <p:tag name="KSO_WM_TEMPLATE_INDEX" val="20206841"/>
  <p:tag name="KSO_WM_UNIT_LAYERLEVEL" val="1_1_1"/>
  <p:tag name="KSO_WM_TAG_VERSION" val="1.0"/>
  <p:tag name="KSO_WM_BEAUTIFY_FLAG" val="#wm#"/>
  <p:tag name="KSO_WM_UNIT_FILL_FORE_SCHEMECOLOR_INDEX_BRIGHTNESS" val="0.8"/>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7"/>
  <p:tag name="KSO_WM_UNIT_ID" val="diagram20206841_3*m_h_i*1_4_7"/>
  <p:tag name="KSO_WM_TEMPLATE_CATEGORY" val="diagram"/>
  <p:tag name="KSO_WM_TEMPLATE_INDEX" val="20206841"/>
  <p:tag name="KSO_WM_UNIT_LAYERLEVEL" val="1_1_1"/>
  <p:tag name="KSO_WM_TAG_VERSION" val="1.0"/>
  <p:tag name="KSO_WM_BEAUTIFY_FLAG" val="#wm#"/>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8"/>
  <p:tag name="KSO_WM_UNIT_ID" val="diagram20206841_3*m_h_i*1_4_8"/>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9"/>
  <p:tag name="KSO_WM_UNIT_ID" val="diagram20206841_3*m_h_i*1_4_9"/>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6841_3*m_h_i*1_4_2"/>
  <p:tag name="KSO_WM_TEMPLATE_CATEGORY" val="diagram"/>
  <p:tag name="KSO_WM_TEMPLATE_INDEX" val="20206841"/>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6841_3*m_h_i*1_4_3"/>
  <p:tag name="KSO_WM_TEMPLATE_CATEGORY" val="diagram"/>
  <p:tag name="KSO_WM_TEMPLATE_INDEX" val="20206841"/>
  <p:tag name="KSO_WM_UNIT_LAYERLEVEL" val="1_1_1"/>
  <p:tag name="KSO_WM_TAG_VERSION" val="1.0"/>
  <p:tag name="KSO_WM_BEAUTIFY_FLAG" val="#wm#"/>
  <p:tag name="KSO_WM_UNIT_FILL_FORE_SCHEMECOLOR_INDEX_BRIGHTNESS" val="0.8"/>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
  <p:tag name="MH" val="20170711181426"/>
  <p:tag name="MH_LIBRARY" val="GRAPHIC"/>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6841_3*m_h_i*1_4_4"/>
  <p:tag name="KSO_WM_TEMPLATE_CATEGORY" val="diagram"/>
  <p:tag name="KSO_WM_TEMPLATE_INDEX" val="20206841"/>
  <p:tag name="KSO_WM_UNIT_LAYERLEVEL" val="1_1_1"/>
  <p:tag name="KSO_WM_TAG_VERSION" val="1.0"/>
  <p:tag name="KSO_WM_BEAUTIFY_FLAG" val="#wm#"/>
  <p:tag name="KSO_WM_UNIT_FILL_FORE_SCHEMECOLOR_INDEX_BRIGHTNESS" val="0.8"/>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6841_3*m_h_i*1_4_5"/>
  <p:tag name="KSO_WM_TEMPLATE_CATEGORY" val="diagram"/>
  <p:tag name="KSO_WM_TEMPLATE_INDEX" val="20206841"/>
  <p:tag name="KSO_WM_UNIT_LAYERLEVEL" val="1_1_1"/>
  <p:tag name="KSO_WM_TAG_VERSION" val="1.0"/>
  <p:tag name="KSO_WM_BEAUTIFY_FLAG" val="#wm#"/>
  <p:tag name="KSO_WM_UNIT_FILL_FORE_SCHEMECOLOR_INDEX_BRIGHTNESS" val="0.8"/>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206841_3*m_h_i*1_4_6"/>
  <p:tag name="KSO_WM_TEMPLATE_CATEGORY" val="diagram"/>
  <p:tag name="KSO_WM_TEMPLATE_INDEX" val="20206841"/>
  <p:tag name="KSO_WM_UNIT_LAYERLEVEL" val="1_1_1"/>
  <p:tag name="KSO_WM_TAG_VERSION" val="1.0"/>
  <p:tag name="KSO_WM_BEAUTIFY_FLAG" val="#wm#"/>
  <p:tag name="KSO_WM_UNIT_FILL_FORE_SCHEMECOLOR_INDEX_BRIGHTNESS" val="0.8"/>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 name="KSO_WM_DIAGRAM_VIRTUALLY_FRAME" val="{&quot;height&quot;:201.79834645669294,&quot;left&quot;:107.9,&quot;top&quot;:103.4192125984252,&quot;width&quot;:755.25}"/>
</p:tagLst>
</file>

<file path=ppt/tags/tag26.xml><?xml version="1.0" encoding="utf-8"?>
<p:tagLst xmlns:a="http://schemas.openxmlformats.org/drawingml/2006/main" xmlns:r="http://schemas.openxmlformats.org/officeDocument/2006/relationships" xmlns:p="http://schemas.openxmlformats.org/presentationml/2006/main">
  <p:tag name="MH" val="20170711181426"/>
  <p:tag name="MH_LIBRARY" val="GRAPHIC"/>
  <p:tag name="MH_TYPE" val="PageTitle"/>
  <p:tag name="MH_ORDER" val="PageTitle"/>
</p:tagLst>
</file>

<file path=ppt/tags/tag27.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2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70711181434"/>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PageTitle"/>
  <p:tag name="MH_ORDER" val="PageTitle"/>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32.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37.8091338582677,&quot;left&quot;:84.66102362204724,&quot;top&quot;:134.2867716535433,&quot;width&quot;:805.6855905511809}"/>
</p:tagLst>
</file>

<file path=ppt/tags/tag44.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1"/>
  <p:tag name="KSO_WM_DIAGRAM_VIRTUALLY_FRAME" val="{&quot;height&quot;:337.8091338582677,&quot;left&quot;:84.66102362204724,&quot;top&quot;:134.2867716535433,&quot;width&quot;:805.6855905511809}"/>
</p:tagLst>
</file>

<file path=ppt/tags/tag45.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2"/>
  <p:tag name="KSO_WM_DIAGRAM_VIRTUALLY_FRAME" val="{&quot;height&quot;:337.8091338582677,&quot;left&quot;:84.66102362204724,&quot;top&quot;:134.2867716535433,&quot;width&quot;:805.6855905511809}"/>
</p:tagLst>
</file>

<file path=ppt/tags/tag46.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3"/>
  <p:tag name="KSO_WM_DIAGRAM_VIRTUALLY_FRAME" val="{&quot;height&quot;:337.8091338582677,&quot;left&quot;:84.66102362204724,&quot;top&quot;:134.2867716535433,&quot;width&quot;:805.6855905511809}"/>
</p:tagLst>
</file>

<file path=ppt/tags/tag47.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4"/>
  <p:tag name="KSO_WM_DIAGRAM_VIRTUALLY_FRAME" val="{&quot;height&quot;:337.8091338582677,&quot;left&quot;:84.66102362204724,&quot;top&quot;:134.2867716535433,&quot;width&quot;:805.6855905511809}"/>
</p:tagLst>
</file>

<file path=ppt/tags/tag48.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5"/>
  <p:tag name="KSO_WM_DIAGRAM_VIRTUALLY_FRAME" val="{&quot;height&quot;:337.8091338582677,&quot;left&quot;:84.66102362204724,&quot;top&quot;:134.2867716535433,&quot;width&quot;:805.6855905511809}"/>
</p:tagLst>
</file>

<file path=ppt/tags/tag49.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6"/>
  <p:tag name="KSO_WM_DIAGRAM_VIRTUALLY_FRAME" val="{&quot;height&quot;:337.8091338582677,&quot;left&quot;:84.66102362204724,&quot;top&quot;:134.2867716535433,&quot;width&quot;:805.6855905511809}"/>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3"/>
  <p:tag name="MH" val="20170711181833"/>
  <p:tag name="MH_LIBRARY" val="GRAPHIC"/>
</p:tagLst>
</file>

<file path=ppt/tags/tag50.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7"/>
  <p:tag name="KSO_WM_DIAGRAM_VIRTUALLY_FRAME" val="{&quot;height&quot;:337.8091338582677,&quot;left&quot;:84.66102362204724,&quot;top&quot;:134.2867716535433,&quot;width&quot;:805.6855905511809}"/>
</p:tagLst>
</file>

<file path=ppt/tags/tag51.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8"/>
  <p:tag name="KSO_WM_DIAGRAM_VIRTUALLY_FRAME" val="{&quot;height&quot;:337.8091338582677,&quot;left&quot;:84.66102362204724,&quot;top&quot;:134.2867716535433,&quot;width&quot;:805.6855905511809}"/>
</p:tagLst>
</file>

<file path=ppt/tags/tag52.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9"/>
  <p:tag name="KSO_WM_DIAGRAM_VIRTUALLY_FRAME" val="{&quot;height&quot;:337.8091338582677,&quot;left&quot;:84.66102362204724,&quot;top&quot;:134.2867716535433,&quot;width&quot;:805.6855905511809}"/>
</p:tagLst>
</file>

<file path=ppt/tags/tag53.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10"/>
  <p:tag name="KSO_WM_DIAGRAM_VIRTUALLY_FRAME" val="{&quot;height&quot;:337.8091338582677,&quot;left&quot;:84.66102362204724,&quot;top&quot;:134.2867716535433,&quot;width&quot;:805.6855905511809}"/>
</p:tagLst>
</file>

<file path=ppt/tags/tag54.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11"/>
  <p:tag name="KSO_WM_DIAGRAM_VIRTUALLY_FRAME" val="{&quot;height&quot;:337.8091338582677,&quot;left&quot;:84.66102362204724,&quot;top&quot;:134.2867716535433,&quot;width&quot;:805.6855905511809}"/>
</p:tagLst>
</file>

<file path=ppt/tags/tag55.xml><?xml version="1.0" encoding="utf-8"?>
<p:tagLst xmlns:a="http://schemas.openxmlformats.org/drawingml/2006/main" xmlns:r="http://schemas.openxmlformats.org/officeDocument/2006/relationships" xmlns:p="http://schemas.openxmlformats.org/presentationml/2006/main">
  <p:tag name="MH" val="20170711181434"/>
  <p:tag name="MH_LIBRARY" val="GRAPHIC"/>
  <p:tag name="MH_TYPE" val="Other"/>
  <p:tag name="MH_ORDER" val="12"/>
  <p:tag name="KSO_WM_DIAGRAM_VIRTUALLY_FRAME" val="{&quot;height&quot;:337.8091338582677,&quot;left&quot;:84.66102362204724,&quot;top&quot;:134.2867716535433,&quot;width&quot;:805.6855905511809}"/>
</p:tagLst>
</file>

<file path=ppt/tags/tag56.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YinZJG#"/>
  <p:tag name="MH_LAYOUT" val="TitleSubTitleText"/>
  <p:tag name="MH" val="20170711181519"/>
  <p:tag name="MH_LIBRARY" val="GRAPHIC"/>
  <p:tag name="KSO_WM_SLIDE_ITEM_CNT" val="2"/>
</p:tagLst>
</file>

<file path=ppt/tags/tag57.xml><?xml version="1.0" encoding="utf-8"?>
<p:tagLst xmlns:a="http://schemas.openxmlformats.org/drawingml/2006/main" xmlns:r="http://schemas.openxmlformats.org/officeDocument/2006/relationships" xmlns:p="http://schemas.openxmlformats.org/presentationml/2006/main">
  <p:tag name="MH" val="20170711181519"/>
  <p:tag name="MH_LIBRARY" val="GRAPHIC"/>
  <p:tag name="MH_TYPE" val="PageTitle"/>
  <p:tag name="MH_ORDER" val="PageTitle"/>
</p:tagLst>
</file>

<file path=ppt/tags/tag58.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5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0;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5_1*l_h_f*1_1_1"/>
  <p:tag name="KSO_WM_TEMPLATE_CATEGORY" val="diagram"/>
  <p:tag name="KSO_WM_TEMPLATE_INDEX" val="2020595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71.7876377952756,&quot;left&quot;:104.25,&quot;top&quot;:112.71236220472437,&quot;width&quot;:849.1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06.9307874015748,&quot;left&quot;:56.19283464566929,&quot;top&quot;:187.2107086614173,&quot;width&quot;:903.75}"/>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371.7876377952756,&quot;left&quot;:104.25,&quot;top&quot;:112.71236220472437,&quot;width&quot;:849.15}"/>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71.7876377952756,&quot;left&quot;:104.25,&quot;top&quot;:112.71236220472437,&quot;width&quot;:849.15}"/>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5955_1*l_i*1_2"/>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1"/>
  <p:tag name="KSO_WM_DIAGRAM_VIRTUALLY_FRAME" val="{&quot;height&quot;:371.7876377952756,&quot;left&quot;:104.25,&quot;top&quot;:112.71236220472437,&quot;width&quot;:849.15}"/>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0;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955_1*l_h_f*1_2_1"/>
  <p:tag name="KSO_WM_TEMPLATE_CATEGORY" val="diagram"/>
  <p:tag name="KSO_WM_TEMPLATE_INDEX" val="2020595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71.7876377952756,&quot;left&quot;:104.25,&quot;top&quot;:112.71236220472437,&quot;width&quot;:849.15}"/>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955_1*l_h_i*1_2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71.7876377952756,&quot;left&quot;:104.25,&quot;top&quot;:112.71236220472437,&quot;width&quot;:849.15}"/>
</p:tagLst>
</file>

<file path=ppt/tags/tag6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Text"/>
  <p:tag name="MH" val="20170711181420"/>
  <p:tag name="MH_LIBRARY" val="GRAPHIC"/>
</p:tagLst>
</file>

<file path=ppt/tags/tag66.xml><?xml version="1.0" encoding="utf-8"?>
<p:tagLst xmlns:a="http://schemas.openxmlformats.org/drawingml/2006/main" xmlns:r="http://schemas.openxmlformats.org/officeDocument/2006/relationships" xmlns:p="http://schemas.openxmlformats.org/presentationml/2006/main">
  <p:tag name="MH" val="20170711181420"/>
  <p:tag name="MH_LIBRARY" val="GRAPHIC"/>
  <p:tag name="MH_TYPE" val="SubTitle"/>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70711181420"/>
  <p:tag name="MH_LIBRARY" val="GRAPHIC"/>
  <p:tag name="MH_TYPE" val="SubTitle"/>
  <p:tag name="MH_ORDER" val="2"/>
</p:tagLst>
</file>

<file path=ppt/tags/tag68.xml><?xml version="1.0" encoding="utf-8"?>
<p:tagLst xmlns:a="http://schemas.openxmlformats.org/drawingml/2006/main" xmlns:r="http://schemas.openxmlformats.org/officeDocument/2006/relationships" xmlns:p="http://schemas.openxmlformats.org/presentationml/2006/main">
  <p:tag name="MH" val="20170711181420"/>
  <p:tag name="MH_LIBRARY" val="GRAPHIC"/>
  <p:tag name="MH_TYPE" val="Other"/>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70711181420"/>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06.9307874015748,&quot;left&quot;:56.19283464566929,&quot;top&quot;:187.2107086614173,&quot;width&quot;:903.75}"/>
</p:tagLst>
</file>

<file path=ppt/tags/tag70.xml><?xml version="1.0" encoding="utf-8"?>
<p:tagLst xmlns:a="http://schemas.openxmlformats.org/drawingml/2006/main" xmlns:r="http://schemas.openxmlformats.org/officeDocument/2006/relationships" xmlns:p="http://schemas.openxmlformats.org/presentationml/2006/main">
  <p:tag name="MH" val="20170711181420"/>
  <p:tag name="MH_LIBRARY" val="GRAPHIC"/>
  <p:tag name="MH_TYPE" val="SubTitle"/>
  <p:tag name="MH_ORDER" val="3"/>
</p:tagLst>
</file>

<file path=ppt/tags/tag71.xml><?xml version="1.0" encoding="utf-8"?>
<p:tagLst xmlns:a="http://schemas.openxmlformats.org/drawingml/2006/main" xmlns:r="http://schemas.openxmlformats.org/officeDocument/2006/relationships" xmlns:p="http://schemas.openxmlformats.org/presentationml/2006/main">
  <p:tag name="MH" val="20170711181420"/>
  <p:tag name="MH_LIBRARY" val="GRAPHIC"/>
  <p:tag name="MH_TYPE" val="PageTitle"/>
  <p:tag name="MH_ORDER" val="PageTitle"/>
</p:tagLst>
</file>

<file path=ppt/tags/tag72.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7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YinZJG#"/>
  <p:tag name="MH_LAYOUT" val="TitleSubTitleText"/>
  <p:tag name="MH" val="20170711181519"/>
  <p:tag name="MH_LIBRARY" val="GRAPHIC"/>
  <p:tag name="KSO_WM_SLIDE_ITEM_CNT" val="0"/>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9.7875},&quot;subLayout&quot;:[{&quot;id&quot;:&quot;2021-04-01T16:16:09&quot;,&quot;maxSize&quot;:{&quot;size1&quot;:35.6},&quot;minSize&quot;:{&quot;size1&quot;:17.8},&quot;normalSize&quot;:{&quot;size1&quot;:27.111781895087663},&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718_1*ζ_h_i*1_1_1"/>
  <p:tag name="KSO_WM_TEMPLATE_CATEGORY" val="diagram"/>
  <p:tag name="KSO_WM_TEMPLATE_INDEX" val="20216718"/>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718_1*ζ_h_i*1_1_2"/>
  <p:tag name="KSO_WM_TEMPLATE_CATEGORY" val="diagram"/>
  <p:tag name="KSO_WM_TEMPLATE_INDEX" val="20216718"/>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718_1*ζ_h_i*1_1_3"/>
  <p:tag name="KSO_WM_TEMPLATE_CATEGORY" val="diagram"/>
  <p:tag name="KSO_WM_TEMPLATE_INDEX" val="20216718"/>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6718_1*ζ_h_i*1_1_4"/>
  <p:tag name="KSO_WM_TEMPLATE_CATEGORY" val="diagram"/>
  <p:tag name="KSO_WM_TEMPLATE_INDEX" val="20216718"/>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5"/>
  <p:tag name="KSO_WM_UNIT_ID" val="diagram20216718_1*ζ_h_i*1_1_5"/>
  <p:tag name="KSO_WM_TEMPLATE_CATEGORY" val="diagram"/>
  <p:tag name="KSO_WM_TEMPLATE_INDEX" val="20216718"/>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73_1*i*1"/>
  <p:tag name="KSO_WM_TEMPLATE_CATEGORY" val="diagram"/>
  <p:tag name="KSO_WM_TEMPLATE_INDEX" val="20217073"/>
  <p:tag name="KSO_WM_UNIT_LAYERLEVEL" val="1"/>
  <p:tag name="KSO_WM_TAG_VERSION" val="1.0"/>
  <p:tag name="KSO_WM_BEAUTIFY_FLAG" val="#wm#"/>
  <p:tag name="KSO_WM_UNIT_BLOCK" val="0"/>
  <p:tag name="KSO_WM_UNIT_SM_LIMIT_TYPE" val="1"/>
  <p:tag name="KSO_WM_UNIT_DEC_AREA_ID" val="1d32bf7c27d74b4b815cbeff08c661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e49c998712faa657a97f"/>
  <p:tag name="KSO_WM_CHIP_XID" val="5fade49c998712faa657a9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34054ed1e2fb814c7"/>
  <p:tag name="KSO_WM_TEMPLATE_ASSEMBLE_GROUPID" val="606570534054ed1e2fb814c7"/>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06.9307874015748,&quot;left&quot;:56.19283464566929,&quot;top&quot;:187.2107086614173,&quot;width&quot;:903.75}"/>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8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82.xml><?xml version="1.0" encoding="utf-8"?>
<p:tagLst xmlns:a="http://schemas.openxmlformats.org/drawingml/2006/main" xmlns:r="http://schemas.openxmlformats.org/officeDocument/2006/relationships" xmlns:p="http://schemas.openxmlformats.org/presentationml/2006/main">
  <p:tag name="MH" val="20170711181519"/>
  <p:tag name="MH_LIBRARY" val="GRAPHIC"/>
  <p:tag name="MH_TYPE" val="PageTitle"/>
  <p:tag name="MH_ORDER" val="PageTitle"/>
  <p:tag name="KSO_WM_UNIT_SMARTLAYOUT_COMPRESS_INFO" val="{&#10;    &quot;id&quot;: &quot;2021-04-01T16:16:09&quot;,&#10;    &quot;max&quot;: 0.2795275590551114,&#10;    &quot;parentMax&quot;: {&#10;        &quot;max&quot;: 43.9836222334734&#10;    },&#10;    &quot;topChanged&quot;: 0&#10;}&#10;"/>
  <p:tag name="KSO_WM_UNIT_TEXT_FILL_FORE_SCHEMECOLOR_INDEX_BRIGHTNESS" val="0"/>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Text"/>
  <p:tag name="MH" val="20170711181420"/>
  <p:tag name="MH_LIBRARY" val="GRAPHIC"/>
</p:tagLst>
</file>

<file path=ppt/tags/tag84.xml><?xml version="1.0" encoding="utf-8"?>
<p:tagLst xmlns:a="http://schemas.openxmlformats.org/drawingml/2006/main" xmlns:r="http://schemas.openxmlformats.org/officeDocument/2006/relationships" xmlns:p="http://schemas.openxmlformats.org/presentationml/2006/main">
  <p:tag name="MH" val="20170711181420"/>
  <p:tag name="MH_LIBRARY" val="GRAPHIC"/>
  <p:tag name="MH_TYPE" val="PageTitle"/>
  <p:tag name="MH_ORDER" val="PageTitle"/>
</p:tagLst>
</file>

<file path=ppt/tags/tag85.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8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70711181634"/>
  <p:tag name="MH_LIBRARY" val="GRAPHIC"/>
</p:tagLst>
</file>

<file path=ppt/tags/tag87.xml><?xml version="1.0" encoding="utf-8"?>
<p:tagLst xmlns:a="http://schemas.openxmlformats.org/drawingml/2006/main" xmlns:r="http://schemas.openxmlformats.org/officeDocument/2006/relationships" xmlns:p="http://schemas.openxmlformats.org/presentationml/2006/main">
  <p:tag name="MH" val="20170711181634"/>
  <p:tag name="MH_LIBRARY" val="GRAPHIC"/>
  <p:tag name="MH_TYPE" val="PageTitle"/>
  <p:tag name="MH_ORDER" val="PageTitle"/>
</p:tagLst>
</file>

<file path=ppt/tags/tag88.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8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ShuJTB#"/>
  <p:tag name="MH_LAYOUT" val="SubTitleText"/>
  <p:tag name="MH" val="20170711181649"/>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06.9307874015748,&quot;left&quot;:56.19283464566929,&quot;top&quot;:187.2107086614173,&quot;width&quot;:903.75}"/>
</p:tagLst>
</file>

<file path=ppt/tags/tag90.xml><?xml version="1.0" encoding="utf-8"?>
<p:tagLst xmlns:a="http://schemas.openxmlformats.org/drawingml/2006/main" xmlns:r="http://schemas.openxmlformats.org/officeDocument/2006/relationships" xmlns:p="http://schemas.openxmlformats.org/presentationml/2006/main">
  <p:tag name="MH" val="20170711181649"/>
  <p:tag name="MH_LIBRARY" val="GRAPHIC"/>
  <p:tag name="MH_TYPE" val="PageTitle"/>
  <p:tag name="MH_ORDER" val="PageTitle"/>
</p:tagLst>
</file>

<file path=ppt/tags/tag91.xml><?xml version="1.0" encoding="utf-8"?>
<p:tagLst xmlns:a="http://schemas.openxmlformats.org/drawingml/2006/main" xmlns:r="http://schemas.openxmlformats.org/officeDocument/2006/relationships" xmlns:p="http://schemas.openxmlformats.org/presentationml/2006/main">
  <p:tag name="MH" val="20170711181109"/>
  <p:tag name="MH_LIBRARY" val="GRAPHIC"/>
  <p:tag name="MH_TYPE" val="PageTitle"/>
  <p:tag name="MH_ORDER" val="PageTitle"/>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37.9519685039368,&quot;left&quot;:50.499921259842495,&quot;top&quot;:140.63992125984254,&quot;width&quot;:837.05}"/>
</p:tagLst>
</file>

<file path=ppt/theme/theme1.xml><?xml version="1.0" encoding="utf-8"?>
<a:theme xmlns:a="http://schemas.openxmlformats.org/drawingml/2006/main" name="包图主题2">
  <a:themeElements>
    <a:clrScheme name="自定义 68">
      <a:dk1>
        <a:sysClr val="windowText" lastClr="000000"/>
      </a:dk1>
      <a:lt1>
        <a:sysClr val="window" lastClr="FFFFFF"/>
      </a:lt1>
      <a:dk2>
        <a:srgbClr val="44546A"/>
      </a:dk2>
      <a:lt2>
        <a:srgbClr val="E7E6E6"/>
      </a:lt2>
      <a:accent1>
        <a:srgbClr val="00F1FD"/>
      </a:accent1>
      <a:accent2>
        <a:srgbClr val="00F1FD"/>
      </a:accent2>
      <a:accent3>
        <a:srgbClr val="00F1FD"/>
      </a:accent3>
      <a:accent4>
        <a:srgbClr val="00F1FD"/>
      </a:accent4>
      <a:accent5>
        <a:srgbClr val="00F1FD"/>
      </a:accent5>
      <a:accent6>
        <a:srgbClr val="00F1FD"/>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包图主题2">
  <a:themeElements>
    <a:clrScheme name="自定义 68">
      <a:dk1>
        <a:sysClr val="windowText" lastClr="000000"/>
      </a:dk1>
      <a:lt1>
        <a:sysClr val="window" lastClr="FFFFFF"/>
      </a:lt1>
      <a:dk2>
        <a:srgbClr val="44546A"/>
      </a:dk2>
      <a:lt2>
        <a:srgbClr val="E7E6E6"/>
      </a:lt2>
      <a:accent1>
        <a:srgbClr val="00F1FD"/>
      </a:accent1>
      <a:accent2>
        <a:srgbClr val="00F1FD"/>
      </a:accent2>
      <a:accent3>
        <a:srgbClr val="00F1FD"/>
      </a:accent3>
      <a:accent4>
        <a:srgbClr val="00F1FD"/>
      </a:accent4>
      <a:accent5>
        <a:srgbClr val="00F1FD"/>
      </a:accent5>
      <a:accent6>
        <a:srgbClr val="00F1FD"/>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1474</Words>
  <Application>Microsoft Office PowerPoint</Application>
  <PresentationFormat>宽屏</PresentationFormat>
  <Paragraphs>240</Paragraphs>
  <Slides>29</Slides>
  <Notes>29</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29</vt:i4>
      </vt:variant>
    </vt:vector>
  </HeadingPairs>
  <TitlesOfParts>
    <vt:vector size="40" baseType="lpstr">
      <vt:lpstr>等线</vt:lpstr>
      <vt:lpstr>汉仪细中圆简</vt:lpstr>
      <vt:lpstr>宋体</vt:lpstr>
      <vt:lpstr>碳纤维正粗黑简体</vt:lpstr>
      <vt:lpstr>微软雅黑</vt:lpstr>
      <vt:lpstr>幼圆</vt:lpstr>
      <vt:lpstr>Arial</vt:lpstr>
      <vt:lpstr>Calibri</vt:lpstr>
      <vt:lpstr>Wingdings</vt:lpstr>
      <vt:lpstr>包图主题2</vt:lpstr>
      <vt:lpstr>1_包图主题2</vt:lpstr>
      <vt:lpstr>PowerPoint 演示文稿</vt:lpstr>
      <vt:lpstr>PowerPoint 演示文稿</vt:lpstr>
      <vt:lpstr>PowerPoint 演示文稿</vt:lpstr>
      <vt:lpstr>PowerPoint 演示文稿</vt:lpstr>
      <vt:lpstr>LOREM  </vt:lpstr>
      <vt:lpstr>R </vt:lpstr>
      <vt:lpstr> </vt:lpstr>
      <vt:lpstr> </vt:lpstr>
      <vt:lpstr>PowerPoint 演示文稿</vt:lpstr>
      <vt:lpstr>PowerPoint 演示文稿</vt:lpstr>
      <vt:lpstr> </vt:lpstr>
      <vt:lpstr>PowerPoint 演示文稿</vt:lpstr>
      <vt:lpstr>PowerPoint 演示文稿</vt:lpstr>
      <vt:lpstr>R</vt:lpstr>
      <vt:lpstr>PowerPoint 演示文稿</vt:lpstr>
      <vt:lpstr>R</vt:lpstr>
      <vt:lpstr>R</vt:lpstr>
      <vt:lpstr>LOR </vt:lpstr>
      <vt:lpstr>PowerPoint 演示文稿</vt:lpstr>
      <vt:lpstr>PowerPoint 演示文稿</vt:lpstr>
      <vt:lpstr>PowerPoint 演示文稿</vt:lpstr>
      <vt:lpstr>R</vt:lpstr>
      <vt:lpstr>LOR </vt:lpstr>
      <vt:lpstr>LOR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robin hu</cp:lastModifiedBy>
  <cp:revision>29</cp:revision>
  <dcterms:created xsi:type="dcterms:W3CDTF">2017-07-11T08:33:00Z</dcterms:created>
  <dcterms:modified xsi:type="dcterms:W3CDTF">2024-05-14T08:21:20Z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D0EE5922D60948C29CF3601E9728223F_12</vt:lpwstr>
  </property>
  <property fmtid="{D5CDD505-2E9C-101B-9397-08002B2CF9AE}" pid="3" name="KSOProductBuildVer">
    <vt:lpwstr>2052-12.1.0.16729</vt:lpwstr>
  </property>
</Properties>
</file>